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7" r:id="rId2"/>
    <p:sldId id="260" r:id="rId3"/>
    <p:sldId id="281" r:id="rId4"/>
    <p:sldId id="282" r:id="rId5"/>
    <p:sldId id="283" r:id="rId6"/>
    <p:sldId id="284" r:id="rId7"/>
    <p:sldId id="285" r:id="rId8"/>
    <p:sldId id="286" r:id="rId9"/>
    <p:sldId id="287" r:id="rId10"/>
    <p:sldId id="288" r:id="rId11"/>
    <p:sldId id="289" r:id="rId12"/>
    <p:sldId id="290" r:id="rId13"/>
    <p:sldId id="291" r:id="rId14"/>
    <p:sldId id="292" r:id="rId15"/>
    <p:sldId id="271" r:id="rId16"/>
    <p:sldId id="256" r:id="rId17"/>
    <p:sldId id="326" r:id="rId18"/>
    <p:sldId id="327" r:id="rId19"/>
    <p:sldId id="348" r:id="rId20"/>
    <p:sldId id="343" r:id="rId21"/>
    <p:sldId id="344" r:id="rId22"/>
    <p:sldId id="349" r:id="rId23"/>
    <p:sldId id="350" r:id="rId24"/>
    <p:sldId id="335" r:id="rId25"/>
    <p:sldId id="336" r:id="rId26"/>
    <p:sldId id="337" r:id="rId27"/>
    <p:sldId id="338" r:id="rId28"/>
    <p:sldId id="339" r:id="rId29"/>
    <p:sldId id="318" r:id="rId30"/>
    <p:sldId id="297" r:id="rId31"/>
    <p:sldId id="293" r:id="rId32"/>
    <p:sldId id="340" r:id="rId33"/>
    <p:sldId id="313" r:id="rId34"/>
    <p:sldId id="342" r:id="rId35"/>
    <p:sldId id="274" r:id="rId36"/>
    <p:sldId id="345" r:id="rId37"/>
    <p:sldId id="346" r:id="rId38"/>
    <p:sldId id="347" r:id="rId39"/>
  </p:sldIdLst>
  <p:sldSz cx="12192000" cy="6858000"/>
  <p:notesSz cx="6864350" cy="9998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34F"/>
    <a:srgbClr val="F17B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90B4D5A-459C-4342-9DB6-A198C10FEF41}" v="4" dt="2024-11-11T17:45:19.9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2504" autoAdjust="0"/>
  </p:normalViewPr>
  <p:slideViewPr>
    <p:cSldViewPr snapToGrid="0">
      <p:cViewPr varScale="1">
        <p:scale>
          <a:sx n="51" d="100"/>
          <a:sy n="51" d="100"/>
        </p:scale>
        <p:origin x="127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nguages on a Plate" userId="e7d0663b6a34205a" providerId="LiveId" clId="{CC36BD9E-6417-4B80-B41A-45C47AF37508}"/>
    <pc:docChg chg="undo custSel addSld delSld modSld sldOrd modNotesMaster">
      <pc:chgData name="Languages on a Plate" userId="e7d0663b6a34205a" providerId="LiveId" clId="{CC36BD9E-6417-4B80-B41A-45C47AF37508}" dt="2023-11-16T19:37:08.214" v="10037" actId="20577"/>
      <pc:docMkLst>
        <pc:docMk/>
      </pc:docMkLst>
      <pc:sldChg chg="addSp modSp mod modAnim modNotesTx">
        <pc:chgData name="Languages on a Plate" userId="e7d0663b6a34205a" providerId="LiveId" clId="{CC36BD9E-6417-4B80-B41A-45C47AF37508}" dt="2023-11-16T15:38:57.772" v="2676" actId="20577"/>
        <pc:sldMkLst>
          <pc:docMk/>
          <pc:sldMk cId="1907026925" sldId="256"/>
        </pc:sldMkLst>
        <pc:spChg chg="add mod">
          <ac:chgData name="Languages on a Plate" userId="e7d0663b6a34205a" providerId="LiveId" clId="{CC36BD9E-6417-4B80-B41A-45C47AF37508}" dt="2023-11-16T15:29:48.062" v="2000"/>
          <ac:spMkLst>
            <pc:docMk/>
            <pc:sldMk cId="1907026925" sldId="256"/>
            <ac:spMk id="3" creationId="{5C230CD7-6C13-37DB-A8E3-C0FF1EDF5383}"/>
          </ac:spMkLst>
        </pc:spChg>
        <pc:spChg chg="add mod">
          <ac:chgData name="Languages on a Plate" userId="e7d0663b6a34205a" providerId="LiveId" clId="{CC36BD9E-6417-4B80-B41A-45C47AF37508}" dt="2023-11-16T15:29:48.062" v="2000"/>
          <ac:spMkLst>
            <pc:docMk/>
            <pc:sldMk cId="1907026925" sldId="256"/>
            <ac:spMk id="4" creationId="{0CF6409B-E4A0-F64A-F025-F8549702A4CB}"/>
          </ac:spMkLst>
        </pc:spChg>
        <pc:picChg chg="add mod">
          <ac:chgData name="Languages on a Plate" userId="e7d0663b6a34205a" providerId="LiveId" clId="{CC36BD9E-6417-4B80-B41A-45C47AF37508}" dt="2023-11-16T15:29:48.062" v="2000"/>
          <ac:picMkLst>
            <pc:docMk/>
            <pc:sldMk cId="1907026925" sldId="256"/>
            <ac:picMk id="2" creationId="{7EB37BB5-E65E-8683-4E7B-E016A2B99478}"/>
          </ac:picMkLst>
        </pc:picChg>
        <pc:picChg chg="mod">
          <ac:chgData name="Languages on a Plate" userId="e7d0663b6a34205a" providerId="LiveId" clId="{CC36BD9E-6417-4B80-B41A-45C47AF37508}" dt="2023-11-16T15:28:40.984" v="1972" actId="1076"/>
          <ac:picMkLst>
            <pc:docMk/>
            <pc:sldMk cId="1907026925" sldId="256"/>
            <ac:picMk id="5" creationId="{DD8E3CCE-2219-15D3-8B35-A754FA84BE88}"/>
          </ac:picMkLst>
        </pc:picChg>
        <pc:picChg chg="mod">
          <ac:chgData name="Languages on a Plate" userId="e7d0663b6a34205a" providerId="LiveId" clId="{CC36BD9E-6417-4B80-B41A-45C47AF37508}" dt="2023-11-16T15:28:53.157" v="1979" actId="1076"/>
          <ac:picMkLst>
            <pc:docMk/>
            <pc:sldMk cId="1907026925" sldId="256"/>
            <ac:picMk id="7" creationId="{4DCD1051-DC42-7518-5795-83D3C996D756}"/>
          </ac:picMkLst>
        </pc:picChg>
        <pc:picChg chg="mod">
          <ac:chgData name="Languages on a Plate" userId="e7d0663b6a34205a" providerId="LiveId" clId="{CC36BD9E-6417-4B80-B41A-45C47AF37508}" dt="2023-11-16T15:28:54.095" v="1980" actId="1076"/>
          <ac:picMkLst>
            <pc:docMk/>
            <pc:sldMk cId="1907026925" sldId="256"/>
            <ac:picMk id="9" creationId="{48304C8E-0E5A-6231-6B6D-C6EBE79EAB04}"/>
          </ac:picMkLst>
        </pc:picChg>
        <pc:picChg chg="mod">
          <ac:chgData name="Languages on a Plate" userId="e7d0663b6a34205a" providerId="LiveId" clId="{CC36BD9E-6417-4B80-B41A-45C47AF37508}" dt="2023-11-16T15:28:55.174" v="1981" actId="1076"/>
          <ac:picMkLst>
            <pc:docMk/>
            <pc:sldMk cId="1907026925" sldId="256"/>
            <ac:picMk id="11" creationId="{83C2FB01-B671-6EFD-915A-B9AB840C7B12}"/>
          </ac:picMkLst>
        </pc:picChg>
        <pc:picChg chg="mod">
          <ac:chgData name="Languages on a Plate" userId="e7d0663b6a34205a" providerId="LiveId" clId="{CC36BD9E-6417-4B80-B41A-45C47AF37508}" dt="2023-11-16T15:28:56.814" v="1982" actId="1076"/>
          <ac:picMkLst>
            <pc:docMk/>
            <pc:sldMk cId="1907026925" sldId="256"/>
            <ac:picMk id="13" creationId="{7DAFA2AC-072D-0FDB-BAB9-4B56FB34C3BA}"/>
          </ac:picMkLst>
        </pc:picChg>
        <pc:picChg chg="mod">
          <ac:chgData name="Languages on a Plate" userId="e7d0663b6a34205a" providerId="LiveId" clId="{CC36BD9E-6417-4B80-B41A-45C47AF37508}" dt="2023-11-16T15:29:03.681" v="1986" actId="1076"/>
          <ac:picMkLst>
            <pc:docMk/>
            <pc:sldMk cId="1907026925" sldId="256"/>
            <ac:picMk id="15" creationId="{4E91070B-0949-1A9D-2FE7-CA380AE47AEB}"/>
          </ac:picMkLst>
        </pc:picChg>
        <pc:picChg chg="mod">
          <ac:chgData name="Languages on a Plate" userId="e7d0663b6a34205a" providerId="LiveId" clId="{CC36BD9E-6417-4B80-B41A-45C47AF37508}" dt="2023-11-16T15:29:07.824" v="1989" actId="1076"/>
          <ac:picMkLst>
            <pc:docMk/>
            <pc:sldMk cId="1907026925" sldId="256"/>
            <ac:picMk id="17" creationId="{739F8AC7-CE92-C253-CD9A-A5F0A24E9E74}"/>
          </ac:picMkLst>
        </pc:picChg>
        <pc:picChg chg="mod">
          <ac:chgData name="Languages on a Plate" userId="e7d0663b6a34205a" providerId="LiveId" clId="{CC36BD9E-6417-4B80-B41A-45C47AF37508}" dt="2023-11-16T15:29:12.609" v="1992" actId="1076"/>
          <ac:picMkLst>
            <pc:docMk/>
            <pc:sldMk cId="1907026925" sldId="256"/>
            <ac:picMk id="19" creationId="{C25AA417-9BF9-247C-AF6D-F3691F213064}"/>
          </ac:picMkLst>
        </pc:picChg>
        <pc:picChg chg="mod">
          <ac:chgData name="Languages on a Plate" userId="e7d0663b6a34205a" providerId="LiveId" clId="{CC36BD9E-6417-4B80-B41A-45C47AF37508}" dt="2023-11-16T15:29:22.636" v="1998" actId="14100"/>
          <ac:picMkLst>
            <pc:docMk/>
            <pc:sldMk cId="1907026925" sldId="256"/>
            <ac:picMk id="21" creationId="{3DC4FF64-FB44-6716-1163-3402110848FF}"/>
          </ac:picMkLst>
        </pc:picChg>
        <pc:picChg chg="mod">
          <ac:chgData name="Languages on a Plate" userId="e7d0663b6a34205a" providerId="LiveId" clId="{CC36BD9E-6417-4B80-B41A-45C47AF37508}" dt="2023-11-16T15:29:23.716" v="1999" actId="1076"/>
          <ac:picMkLst>
            <pc:docMk/>
            <pc:sldMk cId="1907026925" sldId="256"/>
            <ac:picMk id="23" creationId="{B6B6F248-184B-69B2-4D4F-5B672DB1C1C3}"/>
          </ac:picMkLst>
        </pc:picChg>
        <pc:picChg chg="mod">
          <ac:chgData name="Languages on a Plate" userId="e7d0663b6a34205a" providerId="LiveId" clId="{CC36BD9E-6417-4B80-B41A-45C47AF37508}" dt="2023-11-16T15:28:59.316" v="1983" actId="1076"/>
          <ac:picMkLst>
            <pc:docMk/>
            <pc:sldMk cId="1907026925" sldId="256"/>
            <ac:picMk id="25" creationId="{273DA2D6-1A4D-9760-B430-F51F994BE685}"/>
          </ac:picMkLst>
        </pc:picChg>
        <pc:picChg chg="mod">
          <ac:chgData name="Languages on a Plate" userId="e7d0663b6a34205a" providerId="LiveId" clId="{CC36BD9E-6417-4B80-B41A-45C47AF37508}" dt="2023-11-16T15:29:15.348" v="1993" actId="1076"/>
          <ac:picMkLst>
            <pc:docMk/>
            <pc:sldMk cId="1907026925" sldId="256"/>
            <ac:picMk id="27" creationId="{08EE35B0-9E71-44B4-7347-DED5B59B6466}"/>
          </ac:picMkLst>
        </pc:picChg>
      </pc:sldChg>
      <pc:sldChg chg="del">
        <pc:chgData name="Languages on a Plate" userId="e7d0663b6a34205a" providerId="LiveId" clId="{CC36BD9E-6417-4B80-B41A-45C47AF37508}" dt="2023-11-16T19:16:50.545" v="9999" actId="47"/>
        <pc:sldMkLst>
          <pc:docMk/>
          <pc:sldMk cId="3440781243" sldId="261"/>
        </pc:sldMkLst>
      </pc:sldChg>
      <pc:sldChg chg="addSp delSp modSp add mod delAnim modAnim modNotesTx">
        <pc:chgData name="Languages on a Plate" userId="e7d0663b6a34205a" providerId="LiveId" clId="{CC36BD9E-6417-4B80-B41A-45C47AF37508}" dt="2023-11-16T19:26:24.511" v="10010" actId="20577"/>
        <pc:sldMkLst>
          <pc:docMk/>
          <pc:sldMk cId="2676744204" sldId="271"/>
        </pc:sldMkLst>
        <pc:spChg chg="mod">
          <ac:chgData name="Languages on a Plate" userId="e7d0663b6a34205a" providerId="LiveId" clId="{CC36BD9E-6417-4B80-B41A-45C47AF37508}" dt="2023-11-16T13:39:06.905" v="638" actId="20577"/>
          <ac:spMkLst>
            <pc:docMk/>
            <pc:sldMk cId="2676744204" sldId="271"/>
            <ac:spMk id="24" creationId="{C2B07E0F-0A24-4377-89B9-2F138A517EF9}"/>
          </ac:spMkLst>
        </pc:spChg>
        <pc:spChg chg="mod">
          <ac:chgData name="Languages on a Plate" userId="e7d0663b6a34205a" providerId="LiveId" clId="{CC36BD9E-6417-4B80-B41A-45C47AF37508}" dt="2023-11-16T19:25:33.089" v="10003" actId="20577"/>
          <ac:spMkLst>
            <pc:docMk/>
            <pc:sldMk cId="2676744204" sldId="271"/>
            <ac:spMk id="25" creationId="{9487188F-5ED4-481A-A467-7C171CDAFFA2}"/>
          </ac:spMkLst>
        </pc:spChg>
        <pc:spChg chg="mod">
          <ac:chgData name="Languages on a Plate" userId="e7d0663b6a34205a" providerId="LiveId" clId="{CC36BD9E-6417-4B80-B41A-45C47AF37508}" dt="2023-11-16T19:26:24.511" v="10010" actId="20577"/>
          <ac:spMkLst>
            <pc:docMk/>
            <pc:sldMk cId="2676744204" sldId="271"/>
            <ac:spMk id="26" creationId="{67626876-DF46-492F-AFC8-BF97DAE1FC7E}"/>
          </ac:spMkLst>
        </pc:spChg>
        <pc:spChg chg="mod">
          <ac:chgData name="Languages on a Plate" userId="e7d0663b6a34205a" providerId="LiveId" clId="{CC36BD9E-6417-4B80-B41A-45C47AF37508}" dt="2023-11-16T13:50:24.774" v="1322" actId="1076"/>
          <ac:spMkLst>
            <pc:docMk/>
            <pc:sldMk cId="2676744204" sldId="271"/>
            <ac:spMk id="37" creationId="{D85E94FD-52AC-4D5D-9E62-F6D28FD44EDD}"/>
          </ac:spMkLst>
        </pc:spChg>
        <pc:picChg chg="del">
          <ac:chgData name="Languages on a Plate" userId="e7d0663b6a34205a" providerId="LiveId" clId="{CC36BD9E-6417-4B80-B41A-45C47AF37508}" dt="2023-11-16T13:39:12.380" v="639" actId="478"/>
          <ac:picMkLst>
            <pc:docMk/>
            <pc:sldMk cId="2676744204" sldId="271"/>
            <ac:picMk id="3" creationId="{B19C9B62-440B-400F-AE06-E03273935EE0}"/>
          </ac:picMkLst>
        </pc:picChg>
        <pc:picChg chg="del">
          <ac:chgData name="Languages on a Plate" userId="e7d0663b6a34205a" providerId="LiveId" clId="{CC36BD9E-6417-4B80-B41A-45C47AF37508}" dt="2023-11-16T13:39:12.380" v="639" actId="478"/>
          <ac:picMkLst>
            <pc:docMk/>
            <pc:sldMk cId="2676744204" sldId="271"/>
            <ac:picMk id="4" creationId="{7E18C830-345E-4AF2-8EE5-C1662F99E8F4}"/>
          </ac:picMkLst>
        </pc:picChg>
        <pc:picChg chg="del">
          <ac:chgData name="Languages on a Plate" userId="e7d0663b6a34205a" providerId="LiveId" clId="{CC36BD9E-6417-4B80-B41A-45C47AF37508}" dt="2023-11-16T13:39:12.380" v="639" actId="478"/>
          <ac:picMkLst>
            <pc:docMk/>
            <pc:sldMk cId="2676744204" sldId="271"/>
            <ac:picMk id="5" creationId="{0E83592B-6FB9-4537-8F7C-8D05F35B24B7}"/>
          </ac:picMkLst>
        </pc:picChg>
        <pc:picChg chg="del">
          <ac:chgData name="Languages on a Plate" userId="e7d0663b6a34205a" providerId="LiveId" clId="{CC36BD9E-6417-4B80-B41A-45C47AF37508}" dt="2023-11-16T13:39:12.380" v="639" actId="478"/>
          <ac:picMkLst>
            <pc:docMk/>
            <pc:sldMk cId="2676744204" sldId="271"/>
            <ac:picMk id="6" creationId="{586E3B90-B319-4306-B47B-458B5B759A5B}"/>
          </ac:picMkLst>
        </pc:picChg>
        <pc:picChg chg="del">
          <ac:chgData name="Languages on a Plate" userId="e7d0663b6a34205a" providerId="LiveId" clId="{CC36BD9E-6417-4B80-B41A-45C47AF37508}" dt="2023-11-16T13:39:12.380" v="639" actId="478"/>
          <ac:picMkLst>
            <pc:docMk/>
            <pc:sldMk cId="2676744204" sldId="271"/>
            <ac:picMk id="8" creationId="{045E404D-CC01-4CF1-996A-01C2FB756B68}"/>
          </ac:picMkLst>
        </pc:picChg>
        <pc:cxnChg chg="add mod">
          <ac:chgData name="Languages on a Plate" userId="e7d0663b6a34205a" providerId="LiveId" clId="{CC36BD9E-6417-4B80-B41A-45C47AF37508}" dt="2023-11-16T15:34:55.059" v="2348" actId="208"/>
          <ac:cxnSpMkLst>
            <pc:docMk/>
            <pc:sldMk cId="2676744204" sldId="271"/>
            <ac:cxnSpMk id="2" creationId="{2576C988-191C-9AA9-B650-6CB703CEFC1F}"/>
          </ac:cxnSpMkLst>
        </pc:cxnChg>
        <pc:cxnChg chg="add mod">
          <ac:chgData name="Languages on a Plate" userId="e7d0663b6a34205a" providerId="LiveId" clId="{CC36BD9E-6417-4B80-B41A-45C47AF37508}" dt="2023-11-16T13:54:21.291" v="1930" actId="14100"/>
          <ac:cxnSpMkLst>
            <pc:docMk/>
            <pc:sldMk cId="2676744204" sldId="271"/>
            <ac:cxnSpMk id="7" creationId="{DB0D81DA-D738-A6C7-5934-F0108B76CBC3}"/>
          </ac:cxnSpMkLst>
        </pc:cxnChg>
        <pc:cxnChg chg="add mod">
          <ac:chgData name="Languages on a Plate" userId="e7d0663b6a34205a" providerId="LiveId" clId="{CC36BD9E-6417-4B80-B41A-45C47AF37508}" dt="2023-11-16T13:54:27.936" v="1932" actId="14100"/>
          <ac:cxnSpMkLst>
            <pc:docMk/>
            <pc:sldMk cId="2676744204" sldId="271"/>
            <ac:cxnSpMk id="10" creationId="{11679DA0-E84A-1012-F27A-7DFA325483BC}"/>
          </ac:cxnSpMkLst>
        </pc:cxnChg>
        <pc:cxnChg chg="del">
          <ac:chgData name="Languages on a Plate" userId="e7d0663b6a34205a" providerId="LiveId" clId="{CC36BD9E-6417-4B80-B41A-45C47AF37508}" dt="2023-11-16T13:39:12.380" v="639" actId="478"/>
          <ac:cxnSpMkLst>
            <pc:docMk/>
            <pc:sldMk cId="2676744204" sldId="271"/>
            <ac:cxnSpMk id="11" creationId="{454C68D6-9E16-4B16-8DA5-DB4C60E4F8E9}"/>
          </ac:cxnSpMkLst>
        </pc:cxnChg>
        <pc:cxnChg chg="add mod">
          <ac:chgData name="Languages on a Plate" userId="e7d0663b6a34205a" providerId="LiveId" clId="{CC36BD9E-6417-4B80-B41A-45C47AF37508}" dt="2023-11-16T13:54:30.828" v="1933" actId="208"/>
          <ac:cxnSpMkLst>
            <pc:docMk/>
            <pc:sldMk cId="2676744204" sldId="271"/>
            <ac:cxnSpMk id="14" creationId="{9EC269A3-F838-F2BE-C9D7-3A825EC9A6EC}"/>
          </ac:cxnSpMkLst>
        </pc:cxnChg>
        <pc:cxnChg chg="add mod">
          <ac:chgData name="Languages on a Plate" userId="e7d0663b6a34205a" providerId="LiveId" clId="{CC36BD9E-6417-4B80-B41A-45C47AF37508}" dt="2023-11-16T13:54:50.124" v="1937" actId="208"/>
          <ac:cxnSpMkLst>
            <pc:docMk/>
            <pc:sldMk cId="2676744204" sldId="271"/>
            <ac:cxnSpMk id="22" creationId="{D57F695A-4A7D-B4B7-4E74-B4B1D4565417}"/>
          </ac:cxnSpMkLst>
        </pc:cxnChg>
        <pc:cxnChg chg="del">
          <ac:chgData name="Languages on a Plate" userId="e7d0663b6a34205a" providerId="LiveId" clId="{CC36BD9E-6417-4B80-B41A-45C47AF37508}" dt="2023-11-16T13:39:12.380" v="639" actId="478"/>
          <ac:cxnSpMkLst>
            <pc:docMk/>
            <pc:sldMk cId="2676744204" sldId="271"/>
            <ac:cxnSpMk id="29" creationId="{0D6483DB-2D41-47AA-9170-1BA5B48FE983}"/>
          </ac:cxnSpMkLst>
        </pc:cxnChg>
        <pc:cxnChg chg="del">
          <ac:chgData name="Languages on a Plate" userId="e7d0663b6a34205a" providerId="LiveId" clId="{CC36BD9E-6417-4B80-B41A-45C47AF37508}" dt="2023-11-16T13:39:12.380" v="639" actId="478"/>
          <ac:cxnSpMkLst>
            <pc:docMk/>
            <pc:sldMk cId="2676744204" sldId="271"/>
            <ac:cxnSpMk id="30" creationId="{719A8630-8AD0-47B1-B08F-2FF8E0248F0E}"/>
          </ac:cxnSpMkLst>
        </pc:cxnChg>
        <pc:cxnChg chg="del">
          <ac:chgData name="Languages on a Plate" userId="e7d0663b6a34205a" providerId="LiveId" clId="{CC36BD9E-6417-4B80-B41A-45C47AF37508}" dt="2023-11-16T13:39:12.380" v="639" actId="478"/>
          <ac:cxnSpMkLst>
            <pc:docMk/>
            <pc:sldMk cId="2676744204" sldId="271"/>
            <ac:cxnSpMk id="32" creationId="{3499595B-1A9E-4879-B7E5-6E0260823459}"/>
          </ac:cxnSpMkLst>
        </pc:cxnChg>
        <pc:cxnChg chg="add mod">
          <ac:chgData name="Languages on a Plate" userId="e7d0663b6a34205a" providerId="LiveId" clId="{CC36BD9E-6417-4B80-B41A-45C47AF37508}" dt="2023-11-16T13:55:05.353" v="1941" actId="208"/>
          <ac:cxnSpMkLst>
            <pc:docMk/>
            <pc:sldMk cId="2676744204" sldId="271"/>
            <ac:cxnSpMk id="33" creationId="{B7AF4368-2AE6-7C4D-3A05-5276D4A104FF}"/>
          </ac:cxnSpMkLst>
        </pc:cxnChg>
        <pc:cxnChg chg="del">
          <ac:chgData name="Languages on a Plate" userId="e7d0663b6a34205a" providerId="LiveId" clId="{CC36BD9E-6417-4B80-B41A-45C47AF37508}" dt="2023-11-16T13:39:12.380" v="639" actId="478"/>
          <ac:cxnSpMkLst>
            <pc:docMk/>
            <pc:sldMk cId="2676744204" sldId="271"/>
            <ac:cxnSpMk id="35" creationId="{C2A6DE8B-6576-4F2C-B4A1-C9914DC8CF03}"/>
          </ac:cxnSpMkLst>
        </pc:cxnChg>
        <pc:cxnChg chg="add mod">
          <ac:chgData name="Languages on a Plate" userId="e7d0663b6a34205a" providerId="LiveId" clId="{CC36BD9E-6417-4B80-B41A-45C47AF37508}" dt="2023-11-16T19:25:38.152" v="10005" actId="14100"/>
          <ac:cxnSpMkLst>
            <pc:docMk/>
            <pc:sldMk cId="2676744204" sldId="271"/>
            <ac:cxnSpMk id="36" creationId="{BCE5F16E-803C-E5DF-1776-9BCF808117D8}"/>
          </ac:cxnSpMkLst>
        </pc:cxnChg>
        <pc:cxnChg chg="add mod">
          <ac:chgData name="Languages on a Plate" userId="e7d0663b6a34205a" providerId="LiveId" clId="{CC36BD9E-6417-4B80-B41A-45C47AF37508}" dt="2023-11-16T13:55:33.949" v="1949" actId="208"/>
          <ac:cxnSpMkLst>
            <pc:docMk/>
            <pc:sldMk cId="2676744204" sldId="271"/>
            <ac:cxnSpMk id="39" creationId="{4A390475-5823-C327-2069-5DD762FF7F28}"/>
          </ac:cxnSpMkLst>
        </pc:cxnChg>
        <pc:cxnChg chg="add mod">
          <ac:chgData name="Languages on a Plate" userId="e7d0663b6a34205a" providerId="LiveId" clId="{CC36BD9E-6417-4B80-B41A-45C47AF37508}" dt="2023-11-16T13:55:48.029" v="1953" actId="208"/>
          <ac:cxnSpMkLst>
            <pc:docMk/>
            <pc:sldMk cId="2676744204" sldId="271"/>
            <ac:cxnSpMk id="42" creationId="{2DE8749A-4F71-1338-6AD6-5C22928291FD}"/>
          </ac:cxnSpMkLst>
        </pc:cxnChg>
        <pc:cxnChg chg="add mod">
          <ac:chgData name="Languages on a Plate" userId="e7d0663b6a34205a" providerId="LiveId" clId="{CC36BD9E-6417-4B80-B41A-45C47AF37508}" dt="2023-11-16T13:56:02.133" v="1957" actId="208"/>
          <ac:cxnSpMkLst>
            <pc:docMk/>
            <pc:sldMk cId="2676744204" sldId="271"/>
            <ac:cxnSpMk id="45" creationId="{B6648F7C-674B-67BB-F999-336DBCF11F4B}"/>
          </ac:cxnSpMkLst>
        </pc:cxnChg>
        <pc:cxnChg chg="add mod">
          <ac:chgData name="Languages on a Plate" userId="e7d0663b6a34205a" providerId="LiveId" clId="{CC36BD9E-6417-4B80-B41A-45C47AF37508}" dt="2023-11-16T13:56:27.024" v="1962" actId="14100"/>
          <ac:cxnSpMkLst>
            <pc:docMk/>
            <pc:sldMk cId="2676744204" sldId="271"/>
            <ac:cxnSpMk id="48" creationId="{316A2B77-4973-B5A7-3980-4ACB343C9117}"/>
          </ac:cxnSpMkLst>
        </pc:cxnChg>
        <pc:cxnChg chg="add mod">
          <ac:chgData name="Languages on a Plate" userId="e7d0663b6a34205a" providerId="LiveId" clId="{CC36BD9E-6417-4B80-B41A-45C47AF37508}" dt="2023-11-16T13:56:38.479" v="1966" actId="208"/>
          <ac:cxnSpMkLst>
            <pc:docMk/>
            <pc:sldMk cId="2676744204" sldId="271"/>
            <ac:cxnSpMk id="51" creationId="{C1331C2E-BCEB-8747-BBCC-753DBBC7D3FB}"/>
          </ac:cxnSpMkLst>
        </pc:cxnChg>
        <pc:cxnChg chg="add mod">
          <ac:chgData name="Languages on a Plate" userId="e7d0663b6a34205a" providerId="LiveId" clId="{CC36BD9E-6417-4B80-B41A-45C47AF37508}" dt="2023-11-16T13:56:49.692" v="1970" actId="208"/>
          <ac:cxnSpMkLst>
            <pc:docMk/>
            <pc:sldMk cId="2676744204" sldId="271"/>
            <ac:cxnSpMk id="53" creationId="{26305DD2-E255-FB5D-B2CC-3264FD54D9DE}"/>
          </ac:cxnSpMkLst>
        </pc:cxnChg>
      </pc:sldChg>
      <pc:sldChg chg="addSp modSp add mod modAnim modNotesTx">
        <pc:chgData name="Languages on a Plate" userId="e7d0663b6a34205a" providerId="LiveId" clId="{CC36BD9E-6417-4B80-B41A-45C47AF37508}" dt="2023-11-16T19:30:57.184" v="10028" actId="20577"/>
        <pc:sldMkLst>
          <pc:docMk/>
          <pc:sldMk cId="724338545" sldId="274"/>
        </pc:sldMkLst>
        <pc:spChg chg="add mod">
          <ac:chgData name="Languages on a Plate" userId="e7d0663b6a34205a" providerId="LiveId" clId="{CC36BD9E-6417-4B80-B41A-45C47AF37508}" dt="2023-11-16T19:09:44.088" v="9507" actId="6549"/>
          <ac:spMkLst>
            <pc:docMk/>
            <pc:sldMk cId="724338545" sldId="274"/>
            <ac:spMk id="2" creationId="{56BE9327-9FD3-681F-7D94-3B1345EF23E8}"/>
          </ac:spMkLst>
        </pc:spChg>
        <pc:spChg chg="add mod">
          <ac:chgData name="Languages on a Plate" userId="e7d0663b6a34205a" providerId="LiveId" clId="{CC36BD9E-6417-4B80-B41A-45C47AF37508}" dt="2023-11-16T19:30:57.184" v="10028" actId="20577"/>
          <ac:spMkLst>
            <pc:docMk/>
            <pc:sldMk cId="724338545" sldId="274"/>
            <ac:spMk id="3" creationId="{39D16B66-7A6F-F348-6182-7C2946E22FF7}"/>
          </ac:spMkLst>
        </pc:spChg>
        <pc:spChg chg="mod">
          <ac:chgData name="Languages on a Plate" userId="e7d0663b6a34205a" providerId="LiveId" clId="{CC36BD9E-6417-4B80-B41A-45C47AF37508}" dt="2023-11-16T19:02:09.239" v="9249" actId="20577"/>
          <ac:spMkLst>
            <pc:docMk/>
            <pc:sldMk cId="724338545" sldId="274"/>
            <ac:spMk id="10" creationId="{8BCBC414-8222-4856-A967-AE134731C446}"/>
          </ac:spMkLst>
        </pc:spChg>
        <pc:picChg chg="mod">
          <ac:chgData name="Languages on a Plate" userId="e7d0663b6a34205a" providerId="LiveId" clId="{CC36BD9E-6417-4B80-B41A-45C47AF37508}" dt="2023-11-16T19:12:44.431" v="9534"/>
          <ac:picMkLst>
            <pc:docMk/>
            <pc:sldMk cId="724338545" sldId="274"/>
            <ac:picMk id="6" creationId="{469E315C-19D9-BBE2-3288-4F325A3FF495}"/>
          </ac:picMkLst>
        </pc:picChg>
      </pc:sldChg>
      <pc:sldChg chg="modSp add mod">
        <pc:chgData name="Languages on a Plate" userId="e7d0663b6a34205a" providerId="LiveId" clId="{CC36BD9E-6417-4B80-B41A-45C47AF37508}" dt="2023-11-16T13:17:17.968" v="44" actId="20577"/>
        <pc:sldMkLst>
          <pc:docMk/>
          <pc:sldMk cId="1538767181" sldId="281"/>
        </pc:sldMkLst>
        <pc:spChg chg="mod">
          <ac:chgData name="Languages on a Plate" userId="e7d0663b6a34205a" providerId="LiveId" clId="{CC36BD9E-6417-4B80-B41A-45C47AF37508}" dt="2023-11-16T13:17:17.968" v="44" actId="20577"/>
          <ac:spMkLst>
            <pc:docMk/>
            <pc:sldMk cId="1538767181" sldId="281"/>
            <ac:spMk id="7" creationId="{4B0FE41C-941A-4AB1-AF85-B6ACAEAF2222}"/>
          </ac:spMkLst>
        </pc:spChg>
        <pc:spChg chg="mod">
          <ac:chgData name="Languages on a Plate" userId="e7d0663b6a34205a" providerId="LiveId" clId="{CC36BD9E-6417-4B80-B41A-45C47AF37508}" dt="2023-11-16T13:17:08.725" v="32" actId="20577"/>
          <ac:spMkLst>
            <pc:docMk/>
            <pc:sldMk cId="1538767181" sldId="281"/>
            <ac:spMk id="8" creationId="{3667F0D7-DFF0-4A19-B46C-95A8CC618045}"/>
          </ac:spMkLst>
        </pc:spChg>
        <pc:picChg chg="mod">
          <ac:chgData name="Languages on a Plate" userId="e7d0663b6a34205a" providerId="LiveId" clId="{CC36BD9E-6417-4B80-B41A-45C47AF37508}" dt="2023-11-16T13:16:24.917" v="3" actId="1076"/>
          <ac:picMkLst>
            <pc:docMk/>
            <pc:sldMk cId="1538767181" sldId="281"/>
            <ac:picMk id="5" creationId="{D2F516B8-E2B2-48E0-9674-4CD2951E608D}"/>
          </ac:picMkLst>
        </pc:picChg>
      </pc:sldChg>
      <pc:sldChg chg="modSp add mod">
        <pc:chgData name="Languages on a Plate" userId="e7d0663b6a34205a" providerId="LiveId" clId="{CC36BD9E-6417-4B80-B41A-45C47AF37508}" dt="2023-11-16T13:17:57.261" v="66" actId="20577"/>
        <pc:sldMkLst>
          <pc:docMk/>
          <pc:sldMk cId="1709997206" sldId="282"/>
        </pc:sldMkLst>
        <pc:spChg chg="mod">
          <ac:chgData name="Languages on a Plate" userId="e7d0663b6a34205a" providerId="LiveId" clId="{CC36BD9E-6417-4B80-B41A-45C47AF37508}" dt="2023-11-16T13:17:53.321" v="56" actId="20577"/>
          <ac:spMkLst>
            <pc:docMk/>
            <pc:sldMk cId="1709997206" sldId="282"/>
            <ac:spMk id="7" creationId="{4B0FE41C-941A-4AB1-AF85-B6ACAEAF2222}"/>
          </ac:spMkLst>
        </pc:spChg>
        <pc:spChg chg="mod">
          <ac:chgData name="Languages on a Plate" userId="e7d0663b6a34205a" providerId="LiveId" clId="{CC36BD9E-6417-4B80-B41A-45C47AF37508}" dt="2023-11-16T13:17:57.261" v="66" actId="20577"/>
          <ac:spMkLst>
            <pc:docMk/>
            <pc:sldMk cId="1709997206" sldId="282"/>
            <ac:spMk id="8" creationId="{3667F0D7-DFF0-4A19-B46C-95A8CC618045}"/>
          </ac:spMkLst>
        </pc:spChg>
        <pc:picChg chg="mod">
          <ac:chgData name="Languages on a Plate" userId="e7d0663b6a34205a" providerId="LiveId" clId="{CC36BD9E-6417-4B80-B41A-45C47AF37508}" dt="2023-11-16T13:17:32.807" v="46" actId="14826"/>
          <ac:picMkLst>
            <pc:docMk/>
            <pc:sldMk cId="1709997206" sldId="282"/>
            <ac:picMk id="5" creationId="{D2F516B8-E2B2-48E0-9674-4CD2951E608D}"/>
          </ac:picMkLst>
        </pc:picChg>
      </pc:sldChg>
      <pc:sldChg chg="modSp add mod modAnim">
        <pc:chgData name="Languages on a Plate" userId="e7d0663b6a34205a" providerId="LiveId" clId="{CC36BD9E-6417-4B80-B41A-45C47AF37508}" dt="2023-11-16T13:19:06.499" v="103" actId="20577"/>
        <pc:sldMkLst>
          <pc:docMk/>
          <pc:sldMk cId="42817837" sldId="283"/>
        </pc:sldMkLst>
        <pc:spChg chg="mod">
          <ac:chgData name="Languages on a Plate" userId="e7d0663b6a34205a" providerId="LiveId" clId="{CC36BD9E-6417-4B80-B41A-45C47AF37508}" dt="2023-11-16T13:19:00.984" v="87" actId="20577"/>
          <ac:spMkLst>
            <pc:docMk/>
            <pc:sldMk cId="42817837" sldId="283"/>
            <ac:spMk id="7" creationId="{4B0FE41C-941A-4AB1-AF85-B6ACAEAF2222}"/>
          </ac:spMkLst>
        </pc:spChg>
        <pc:spChg chg="mod">
          <ac:chgData name="Languages on a Plate" userId="e7d0663b6a34205a" providerId="LiveId" clId="{CC36BD9E-6417-4B80-B41A-45C47AF37508}" dt="2023-11-16T13:19:06.499" v="103" actId="20577"/>
          <ac:spMkLst>
            <pc:docMk/>
            <pc:sldMk cId="42817837" sldId="283"/>
            <ac:spMk id="8" creationId="{3667F0D7-DFF0-4A19-B46C-95A8CC618045}"/>
          </ac:spMkLst>
        </pc:spChg>
        <pc:picChg chg="mod">
          <ac:chgData name="Languages on a Plate" userId="e7d0663b6a34205a" providerId="LiveId" clId="{CC36BD9E-6417-4B80-B41A-45C47AF37508}" dt="2023-11-16T13:18:56.637" v="68" actId="14826"/>
          <ac:picMkLst>
            <pc:docMk/>
            <pc:sldMk cId="42817837" sldId="283"/>
            <ac:picMk id="5" creationId="{D2F516B8-E2B2-48E0-9674-4CD2951E608D}"/>
          </ac:picMkLst>
        </pc:picChg>
      </pc:sldChg>
      <pc:sldChg chg="modSp add mod">
        <pc:chgData name="Languages on a Plate" userId="e7d0663b6a34205a" providerId="LiveId" clId="{CC36BD9E-6417-4B80-B41A-45C47AF37508}" dt="2023-11-16T13:19:49.620" v="146" actId="20577"/>
        <pc:sldMkLst>
          <pc:docMk/>
          <pc:sldMk cId="1486531681" sldId="284"/>
        </pc:sldMkLst>
        <pc:spChg chg="mod">
          <ac:chgData name="Languages on a Plate" userId="e7d0663b6a34205a" providerId="LiveId" clId="{CC36BD9E-6417-4B80-B41A-45C47AF37508}" dt="2023-11-16T13:19:44.276" v="128" actId="20577"/>
          <ac:spMkLst>
            <pc:docMk/>
            <pc:sldMk cId="1486531681" sldId="284"/>
            <ac:spMk id="7" creationId="{4B0FE41C-941A-4AB1-AF85-B6ACAEAF2222}"/>
          </ac:spMkLst>
        </pc:spChg>
        <pc:spChg chg="mod">
          <ac:chgData name="Languages on a Plate" userId="e7d0663b6a34205a" providerId="LiveId" clId="{CC36BD9E-6417-4B80-B41A-45C47AF37508}" dt="2023-11-16T13:19:49.620" v="146" actId="20577"/>
          <ac:spMkLst>
            <pc:docMk/>
            <pc:sldMk cId="1486531681" sldId="284"/>
            <ac:spMk id="8" creationId="{3667F0D7-DFF0-4A19-B46C-95A8CC618045}"/>
          </ac:spMkLst>
        </pc:spChg>
        <pc:picChg chg="mod">
          <ac:chgData name="Languages on a Plate" userId="e7d0663b6a34205a" providerId="LiveId" clId="{CC36BD9E-6417-4B80-B41A-45C47AF37508}" dt="2023-11-16T13:19:39.429" v="106" actId="14100"/>
          <ac:picMkLst>
            <pc:docMk/>
            <pc:sldMk cId="1486531681" sldId="284"/>
            <ac:picMk id="5" creationId="{D2F516B8-E2B2-48E0-9674-4CD2951E608D}"/>
          </ac:picMkLst>
        </pc:picChg>
      </pc:sldChg>
      <pc:sldChg chg="modSp add mod">
        <pc:chgData name="Languages on a Plate" userId="e7d0663b6a34205a" providerId="LiveId" clId="{CC36BD9E-6417-4B80-B41A-45C47AF37508}" dt="2023-11-16T13:27:26.183" v="326" actId="1076"/>
        <pc:sldMkLst>
          <pc:docMk/>
          <pc:sldMk cId="2962494627" sldId="285"/>
        </pc:sldMkLst>
        <pc:spChg chg="mod">
          <ac:chgData name="Languages on a Plate" userId="e7d0663b6a34205a" providerId="LiveId" clId="{CC36BD9E-6417-4B80-B41A-45C47AF37508}" dt="2023-11-16T13:20:13.683" v="184" actId="20577"/>
          <ac:spMkLst>
            <pc:docMk/>
            <pc:sldMk cId="2962494627" sldId="285"/>
            <ac:spMk id="7" creationId="{4B0FE41C-941A-4AB1-AF85-B6ACAEAF2222}"/>
          </ac:spMkLst>
        </pc:spChg>
        <pc:spChg chg="mod">
          <ac:chgData name="Languages on a Plate" userId="e7d0663b6a34205a" providerId="LiveId" clId="{CC36BD9E-6417-4B80-B41A-45C47AF37508}" dt="2023-11-16T13:20:09.554" v="181" actId="20577"/>
          <ac:spMkLst>
            <pc:docMk/>
            <pc:sldMk cId="2962494627" sldId="285"/>
            <ac:spMk id="8" creationId="{3667F0D7-DFF0-4A19-B46C-95A8CC618045}"/>
          </ac:spMkLst>
        </pc:spChg>
        <pc:picChg chg="mod">
          <ac:chgData name="Languages on a Plate" userId="e7d0663b6a34205a" providerId="LiveId" clId="{CC36BD9E-6417-4B80-B41A-45C47AF37508}" dt="2023-11-16T13:27:26.183" v="326" actId="1076"/>
          <ac:picMkLst>
            <pc:docMk/>
            <pc:sldMk cId="2962494627" sldId="285"/>
            <ac:picMk id="5" creationId="{D2F516B8-E2B2-48E0-9674-4CD2951E608D}"/>
          </ac:picMkLst>
        </pc:picChg>
      </pc:sldChg>
      <pc:sldChg chg="modSp add mod modAnim">
        <pc:chgData name="Languages on a Plate" userId="e7d0663b6a34205a" providerId="LiveId" clId="{CC36BD9E-6417-4B80-B41A-45C47AF37508}" dt="2023-11-16T13:27:29.840" v="327" actId="1076"/>
        <pc:sldMkLst>
          <pc:docMk/>
          <pc:sldMk cId="3084331973" sldId="286"/>
        </pc:sldMkLst>
        <pc:spChg chg="mod">
          <ac:chgData name="Languages on a Plate" userId="e7d0663b6a34205a" providerId="LiveId" clId="{CC36BD9E-6417-4B80-B41A-45C47AF37508}" dt="2023-11-16T13:21:10.011" v="205" actId="20577"/>
          <ac:spMkLst>
            <pc:docMk/>
            <pc:sldMk cId="3084331973" sldId="286"/>
            <ac:spMk id="7" creationId="{4B0FE41C-941A-4AB1-AF85-B6ACAEAF2222}"/>
          </ac:spMkLst>
        </pc:spChg>
        <pc:spChg chg="mod">
          <ac:chgData name="Languages on a Plate" userId="e7d0663b6a34205a" providerId="LiveId" clId="{CC36BD9E-6417-4B80-B41A-45C47AF37508}" dt="2023-11-16T13:21:15.152" v="220" actId="20577"/>
          <ac:spMkLst>
            <pc:docMk/>
            <pc:sldMk cId="3084331973" sldId="286"/>
            <ac:spMk id="8" creationId="{3667F0D7-DFF0-4A19-B46C-95A8CC618045}"/>
          </ac:spMkLst>
        </pc:spChg>
        <pc:picChg chg="mod">
          <ac:chgData name="Languages on a Plate" userId="e7d0663b6a34205a" providerId="LiveId" clId="{CC36BD9E-6417-4B80-B41A-45C47AF37508}" dt="2023-11-16T13:27:29.840" v="327" actId="1076"/>
          <ac:picMkLst>
            <pc:docMk/>
            <pc:sldMk cId="3084331973" sldId="286"/>
            <ac:picMk id="5" creationId="{D2F516B8-E2B2-48E0-9674-4CD2951E608D}"/>
          </ac:picMkLst>
        </pc:picChg>
      </pc:sldChg>
      <pc:sldChg chg="modSp add mod">
        <pc:chgData name="Languages on a Plate" userId="e7d0663b6a34205a" providerId="LiveId" clId="{CC36BD9E-6417-4B80-B41A-45C47AF37508}" dt="2023-11-16T13:27:19.352" v="325" actId="1076"/>
        <pc:sldMkLst>
          <pc:docMk/>
          <pc:sldMk cId="2228013123" sldId="287"/>
        </pc:sldMkLst>
        <pc:spChg chg="mod">
          <ac:chgData name="Languages on a Plate" userId="e7d0663b6a34205a" providerId="LiveId" clId="{CC36BD9E-6417-4B80-B41A-45C47AF37508}" dt="2023-11-16T13:21:38.745" v="241" actId="20577"/>
          <ac:spMkLst>
            <pc:docMk/>
            <pc:sldMk cId="2228013123" sldId="287"/>
            <ac:spMk id="7" creationId="{4B0FE41C-941A-4AB1-AF85-B6ACAEAF2222}"/>
          </ac:spMkLst>
        </pc:spChg>
        <pc:spChg chg="mod">
          <ac:chgData name="Languages on a Plate" userId="e7d0663b6a34205a" providerId="LiveId" clId="{CC36BD9E-6417-4B80-B41A-45C47AF37508}" dt="2023-11-16T13:21:40.419" v="245" actId="20577"/>
          <ac:spMkLst>
            <pc:docMk/>
            <pc:sldMk cId="2228013123" sldId="287"/>
            <ac:spMk id="8" creationId="{3667F0D7-DFF0-4A19-B46C-95A8CC618045}"/>
          </ac:spMkLst>
        </pc:spChg>
        <pc:picChg chg="mod">
          <ac:chgData name="Languages on a Plate" userId="e7d0663b6a34205a" providerId="LiveId" clId="{CC36BD9E-6417-4B80-B41A-45C47AF37508}" dt="2023-11-16T13:27:19.352" v="325" actId="1076"/>
          <ac:picMkLst>
            <pc:docMk/>
            <pc:sldMk cId="2228013123" sldId="287"/>
            <ac:picMk id="5" creationId="{D2F516B8-E2B2-48E0-9674-4CD2951E608D}"/>
          </ac:picMkLst>
        </pc:picChg>
      </pc:sldChg>
      <pc:sldChg chg="modSp add mod">
        <pc:chgData name="Languages on a Plate" userId="e7d0663b6a34205a" providerId="LiveId" clId="{CC36BD9E-6417-4B80-B41A-45C47AF37508}" dt="2023-11-16T13:27:05.560" v="317" actId="20577"/>
        <pc:sldMkLst>
          <pc:docMk/>
          <pc:sldMk cId="414892478" sldId="288"/>
        </pc:sldMkLst>
        <pc:spChg chg="mod">
          <ac:chgData name="Languages on a Plate" userId="e7d0663b6a34205a" providerId="LiveId" clId="{CC36BD9E-6417-4B80-B41A-45C47AF37508}" dt="2023-11-16T13:27:05.560" v="317" actId="20577"/>
          <ac:spMkLst>
            <pc:docMk/>
            <pc:sldMk cId="414892478" sldId="288"/>
            <ac:spMk id="7" creationId="{4B0FE41C-941A-4AB1-AF85-B6ACAEAF2222}"/>
          </ac:spMkLst>
        </pc:spChg>
        <pc:spChg chg="mod">
          <ac:chgData name="Languages on a Plate" userId="e7d0663b6a34205a" providerId="LiveId" clId="{CC36BD9E-6417-4B80-B41A-45C47AF37508}" dt="2023-11-16T13:26:13.868" v="261" actId="20577"/>
          <ac:spMkLst>
            <pc:docMk/>
            <pc:sldMk cId="414892478" sldId="288"/>
            <ac:spMk id="8" creationId="{3667F0D7-DFF0-4A19-B46C-95A8CC618045}"/>
          </ac:spMkLst>
        </pc:spChg>
        <pc:picChg chg="mod">
          <ac:chgData name="Languages on a Plate" userId="e7d0663b6a34205a" providerId="LiveId" clId="{CC36BD9E-6417-4B80-B41A-45C47AF37508}" dt="2023-11-16T13:25:53.018" v="249" actId="1076"/>
          <ac:picMkLst>
            <pc:docMk/>
            <pc:sldMk cId="414892478" sldId="288"/>
            <ac:picMk id="5" creationId="{D2F516B8-E2B2-48E0-9674-4CD2951E608D}"/>
          </ac:picMkLst>
        </pc:picChg>
      </pc:sldChg>
      <pc:sldChg chg="addSp delSp modSp add mod modAnim">
        <pc:chgData name="Languages on a Plate" userId="e7d0663b6a34205a" providerId="LiveId" clId="{CC36BD9E-6417-4B80-B41A-45C47AF37508}" dt="2023-11-16T13:26:47.453" v="300" actId="20577"/>
        <pc:sldMkLst>
          <pc:docMk/>
          <pc:sldMk cId="1730260327" sldId="289"/>
        </pc:sldMkLst>
        <pc:spChg chg="mod">
          <ac:chgData name="Languages on a Plate" userId="e7d0663b6a34205a" providerId="LiveId" clId="{CC36BD9E-6417-4B80-B41A-45C47AF37508}" dt="2023-11-16T13:26:40.872" v="275" actId="20577"/>
          <ac:spMkLst>
            <pc:docMk/>
            <pc:sldMk cId="1730260327" sldId="289"/>
            <ac:spMk id="7" creationId="{4B0FE41C-941A-4AB1-AF85-B6ACAEAF2222}"/>
          </ac:spMkLst>
        </pc:spChg>
        <pc:spChg chg="mod">
          <ac:chgData name="Languages on a Plate" userId="e7d0663b6a34205a" providerId="LiveId" clId="{CC36BD9E-6417-4B80-B41A-45C47AF37508}" dt="2023-11-16T13:26:47.453" v="300" actId="20577"/>
          <ac:spMkLst>
            <pc:docMk/>
            <pc:sldMk cId="1730260327" sldId="289"/>
            <ac:spMk id="8" creationId="{3667F0D7-DFF0-4A19-B46C-95A8CC618045}"/>
          </ac:spMkLst>
        </pc:spChg>
        <pc:picChg chg="add del">
          <ac:chgData name="Languages on a Plate" userId="e7d0663b6a34205a" providerId="LiveId" clId="{CC36BD9E-6417-4B80-B41A-45C47AF37508}" dt="2023-11-16T13:26:33.823" v="264"/>
          <ac:picMkLst>
            <pc:docMk/>
            <pc:sldMk cId="1730260327" sldId="289"/>
            <ac:picMk id="4" creationId="{C544094C-12D1-6CCB-07C6-016695E5CDC0}"/>
          </ac:picMkLst>
        </pc:picChg>
        <pc:picChg chg="mod">
          <ac:chgData name="Languages on a Plate" userId="e7d0663b6a34205a" providerId="LiveId" clId="{CC36BD9E-6417-4B80-B41A-45C47AF37508}" dt="2023-11-16T13:26:38.186" v="266" actId="1076"/>
          <ac:picMkLst>
            <pc:docMk/>
            <pc:sldMk cId="1730260327" sldId="289"/>
            <ac:picMk id="5" creationId="{D2F516B8-E2B2-48E0-9674-4CD2951E608D}"/>
          </ac:picMkLst>
        </pc:picChg>
      </pc:sldChg>
      <pc:sldChg chg="modSp add mod">
        <pc:chgData name="Languages on a Plate" userId="e7d0663b6a34205a" providerId="LiveId" clId="{CC36BD9E-6417-4B80-B41A-45C47AF37508}" dt="2023-11-16T13:27:09.159" v="323" actId="20577"/>
        <pc:sldMkLst>
          <pc:docMk/>
          <pc:sldMk cId="2337414150" sldId="290"/>
        </pc:sldMkLst>
        <pc:spChg chg="mod">
          <ac:chgData name="Languages on a Plate" userId="e7d0663b6a34205a" providerId="LiveId" clId="{CC36BD9E-6417-4B80-B41A-45C47AF37508}" dt="2023-11-16T13:26:59.479" v="310" actId="20577"/>
          <ac:spMkLst>
            <pc:docMk/>
            <pc:sldMk cId="2337414150" sldId="290"/>
            <ac:spMk id="7" creationId="{4B0FE41C-941A-4AB1-AF85-B6ACAEAF2222}"/>
          </ac:spMkLst>
        </pc:spChg>
        <pc:spChg chg="mod">
          <ac:chgData name="Languages on a Plate" userId="e7d0663b6a34205a" providerId="LiveId" clId="{CC36BD9E-6417-4B80-B41A-45C47AF37508}" dt="2023-11-16T13:27:09.159" v="323" actId="20577"/>
          <ac:spMkLst>
            <pc:docMk/>
            <pc:sldMk cId="2337414150" sldId="290"/>
            <ac:spMk id="8" creationId="{3667F0D7-DFF0-4A19-B46C-95A8CC618045}"/>
          </ac:spMkLst>
        </pc:spChg>
        <pc:picChg chg="mod">
          <ac:chgData name="Languages on a Plate" userId="e7d0663b6a34205a" providerId="LiveId" clId="{CC36BD9E-6417-4B80-B41A-45C47AF37508}" dt="2023-11-16T13:26:57.446" v="302" actId="14826"/>
          <ac:picMkLst>
            <pc:docMk/>
            <pc:sldMk cId="2337414150" sldId="290"/>
            <ac:picMk id="5" creationId="{D2F516B8-E2B2-48E0-9674-4CD2951E608D}"/>
          </ac:picMkLst>
        </pc:picChg>
      </pc:sldChg>
      <pc:sldChg chg="modSp add mod">
        <pc:chgData name="Languages on a Plate" userId="e7d0663b6a34205a" providerId="LiveId" clId="{CC36BD9E-6417-4B80-B41A-45C47AF37508}" dt="2023-11-16T13:28:15.148" v="343" actId="20577"/>
        <pc:sldMkLst>
          <pc:docMk/>
          <pc:sldMk cId="3238493578" sldId="291"/>
        </pc:sldMkLst>
        <pc:spChg chg="mod">
          <ac:chgData name="Languages on a Plate" userId="e7d0663b6a34205a" providerId="LiveId" clId="{CC36BD9E-6417-4B80-B41A-45C47AF37508}" dt="2023-11-16T13:28:13.136" v="339" actId="20577"/>
          <ac:spMkLst>
            <pc:docMk/>
            <pc:sldMk cId="3238493578" sldId="291"/>
            <ac:spMk id="7" creationId="{4B0FE41C-941A-4AB1-AF85-B6ACAEAF2222}"/>
          </ac:spMkLst>
        </pc:spChg>
        <pc:spChg chg="mod">
          <ac:chgData name="Languages on a Plate" userId="e7d0663b6a34205a" providerId="LiveId" clId="{CC36BD9E-6417-4B80-B41A-45C47AF37508}" dt="2023-11-16T13:28:15.148" v="343" actId="20577"/>
          <ac:spMkLst>
            <pc:docMk/>
            <pc:sldMk cId="3238493578" sldId="291"/>
            <ac:spMk id="8" creationId="{3667F0D7-DFF0-4A19-B46C-95A8CC618045}"/>
          </ac:spMkLst>
        </pc:spChg>
        <pc:picChg chg="mod">
          <ac:chgData name="Languages on a Plate" userId="e7d0663b6a34205a" providerId="LiveId" clId="{CC36BD9E-6417-4B80-B41A-45C47AF37508}" dt="2023-11-16T13:28:00.414" v="331" actId="1076"/>
          <ac:picMkLst>
            <pc:docMk/>
            <pc:sldMk cId="3238493578" sldId="291"/>
            <ac:picMk id="5" creationId="{D2F516B8-E2B2-48E0-9674-4CD2951E608D}"/>
          </ac:picMkLst>
        </pc:picChg>
      </pc:sldChg>
      <pc:sldChg chg="modSp add mod">
        <pc:chgData name="Languages on a Plate" userId="e7d0663b6a34205a" providerId="LiveId" clId="{CC36BD9E-6417-4B80-B41A-45C47AF37508}" dt="2023-11-16T13:28:40.498" v="388" actId="20577"/>
        <pc:sldMkLst>
          <pc:docMk/>
          <pc:sldMk cId="1813167391" sldId="292"/>
        </pc:sldMkLst>
        <pc:spChg chg="mod">
          <ac:chgData name="Languages on a Plate" userId="e7d0663b6a34205a" providerId="LiveId" clId="{CC36BD9E-6417-4B80-B41A-45C47AF37508}" dt="2023-11-16T13:28:35.056" v="364" actId="20577"/>
          <ac:spMkLst>
            <pc:docMk/>
            <pc:sldMk cId="1813167391" sldId="292"/>
            <ac:spMk id="7" creationId="{4B0FE41C-941A-4AB1-AF85-B6ACAEAF2222}"/>
          </ac:spMkLst>
        </pc:spChg>
        <pc:spChg chg="mod">
          <ac:chgData name="Languages on a Plate" userId="e7d0663b6a34205a" providerId="LiveId" clId="{CC36BD9E-6417-4B80-B41A-45C47AF37508}" dt="2023-11-16T13:28:40.498" v="388" actId="20577"/>
          <ac:spMkLst>
            <pc:docMk/>
            <pc:sldMk cId="1813167391" sldId="292"/>
            <ac:spMk id="8" creationId="{3667F0D7-DFF0-4A19-B46C-95A8CC618045}"/>
          </ac:spMkLst>
        </pc:spChg>
        <pc:picChg chg="mod">
          <ac:chgData name="Languages on a Plate" userId="e7d0663b6a34205a" providerId="LiveId" clId="{CC36BD9E-6417-4B80-B41A-45C47AF37508}" dt="2023-11-16T13:28:30.971" v="345" actId="14826"/>
          <ac:picMkLst>
            <pc:docMk/>
            <pc:sldMk cId="1813167391" sldId="292"/>
            <ac:picMk id="5" creationId="{D2F516B8-E2B2-48E0-9674-4CD2951E608D}"/>
          </ac:picMkLst>
        </pc:picChg>
      </pc:sldChg>
      <pc:sldChg chg="addSp delSp modSp add mod delAnim modAnim modNotesTx">
        <pc:chgData name="Languages on a Plate" userId="e7d0663b6a34205a" providerId="LiveId" clId="{CC36BD9E-6417-4B80-B41A-45C47AF37508}" dt="2023-11-16T19:28:39.382" v="10016" actId="20577"/>
        <pc:sldMkLst>
          <pc:docMk/>
          <pc:sldMk cId="1908662470" sldId="293"/>
        </pc:sldMkLst>
        <pc:spChg chg="mod">
          <ac:chgData name="Languages on a Plate" userId="e7d0663b6a34205a" providerId="LiveId" clId="{CC36BD9E-6417-4B80-B41A-45C47AF37508}" dt="2023-11-16T17:23:17.906" v="5605" actId="5793"/>
          <ac:spMkLst>
            <pc:docMk/>
            <pc:sldMk cId="1908662470" sldId="293"/>
            <ac:spMk id="2" creationId="{72B167DA-38AE-4785-B175-B3F1309DCBB8}"/>
          </ac:spMkLst>
        </pc:spChg>
        <pc:spChg chg="add mod">
          <ac:chgData name="Languages on a Plate" userId="e7d0663b6a34205a" providerId="LiveId" clId="{CC36BD9E-6417-4B80-B41A-45C47AF37508}" dt="2023-11-16T17:26:10.371" v="5877" actId="20577"/>
          <ac:spMkLst>
            <pc:docMk/>
            <pc:sldMk cId="1908662470" sldId="293"/>
            <ac:spMk id="3" creationId="{D5152001-DA2C-5BAB-418E-E6B0DCA5D237}"/>
          </ac:spMkLst>
        </pc:spChg>
        <pc:spChg chg="add mod">
          <ac:chgData name="Languages on a Plate" userId="e7d0663b6a34205a" providerId="LiveId" clId="{CC36BD9E-6417-4B80-B41A-45C47AF37508}" dt="2023-11-16T17:47:59.146" v="6633" actId="1076"/>
          <ac:spMkLst>
            <pc:docMk/>
            <pc:sldMk cId="1908662470" sldId="293"/>
            <ac:spMk id="5" creationId="{3F993996-ADB6-BABC-E31F-18F85CAC5850}"/>
          </ac:spMkLst>
        </pc:spChg>
        <pc:spChg chg="add mod">
          <ac:chgData name="Languages on a Plate" userId="e7d0663b6a34205a" providerId="LiveId" clId="{CC36BD9E-6417-4B80-B41A-45C47AF37508}" dt="2023-11-16T17:47:59.146" v="6633" actId="1076"/>
          <ac:spMkLst>
            <pc:docMk/>
            <pc:sldMk cId="1908662470" sldId="293"/>
            <ac:spMk id="13" creationId="{56AB27B0-8E25-4120-006F-74E2C2BF7F2E}"/>
          </ac:spMkLst>
        </pc:spChg>
        <pc:spChg chg="mod">
          <ac:chgData name="Languages on a Plate" userId="e7d0663b6a34205a" providerId="LiveId" clId="{CC36BD9E-6417-4B80-B41A-45C47AF37508}" dt="2023-11-16T17:30:47.795" v="6092"/>
          <ac:spMkLst>
            <pc:docMk/>
            <pc:sldMk cId="1908662470" sldId="293"/>
            <ac:spMk id="24" creationId="{B4F0D55A-B6E6-45A1-A7B9-8554BA3FE86B}"/>
          </ac:spMkLst>
        </pc:spChg>
        <pc:spChg chg="del">
          <ac:chgData name="Languages on a Plate" userId="e7d0663b6a34205a" providerId="LiveId" clId="{CC36BD9E-6417-4B80-B41A-45C47AF37508}" dt="2023-11-16T17:17:42.076" v="5336" actId="478"/>
          <ac:spMkLst>
            <pc:docMk/>
            <pc:sldMk cId="1908662470" sldId="293"/>
            <ac:spMk id="33" creationId="{F27DFFCC-BD7C-4360-8257-17FAA80558B6}"/>
          </ac:spMkLst>
        </pc:spChg>
        <pc:spChg chg="mod">
          <ac:chgData name="Languages on a Plate" userId="e7d0663b6a34205a" providerId="LiveId" clId="{CC36BD9E-6417-4B80-B41A-45C47AF37508}" dt="2023-11-16T17:44:01.182" v="6333" actId="20577"/>
          <ac:spMkLst>
            <pc:docMk/>
            <pc:sldMk cId="1908662470" sldId="293"/>
            <ac:spMk id="35" creationId="{7AFB2883-F826-433F-8D32-33690CA9B0E0}"/>
          </ac:spMkLst>
        </pc:spChg>
        <pc:spChg chg="mod">
          <ac:chgData name="Languages on a Plate" userId="e7d0663b6a34205a" providerId="LiveId" clId="{CC36BD9E-6417-4B80-B41A-45C47AF37508}" dt="2023-11-16T17:42:25.775" v="6219" actId="20577"/>
          <ac:spMkLst>
            <pc:docMk/>
            <pc:sldMk cId="1908662470" sldId="293"/>
            <ac:spMk id="37" creationId="{6AE2C579-421F-4847-8FA0-6106817DFC41}"/>
          </ac:spMkLst>
        </pc:spChg>
        <pc:spChg chg="mod">
          <ac:chgData name="Languages on a Plate" userId="e7d0663b6a34205a" providerId="LiveId" clId="{CC36BD9E-6417-4B80-B41A-45C47AF37508}" dt="2023-11-16T19:28:39.382" v="10016" actId="20577"/>
          <ac:spMkLst>
            <pc:docMk/>
            <pc:sldMk cId="1908662470" sldId="293"/>
            <ac:spMk id="38" creationId="{58F21839-C650-4E5D-A827-0F881C94DA13}"/>
          </ac:spMkLst>
        </pc:spChg>
        <pc:spChg chg="mod">
          <ac:chgData name="Languages on a Plate" userId="e7d0663b6a34205a" providerId="LiveId" clId="{CC36BD9E-6417-4B80-B41A-45C47AF37508}" dt="2023-11-16T17:47:59.146" v="6633" actId="1076"/>
          <ac:spMkLst>
            <pc:docMk/>
            <pc:sldMk cId="1908662470" sldId="293"/>
            <ac:spMk id="39" creationId="{842F4704-B4A8-4DCF-9DBC-6B0D6B3C3AF6}"/>
          </ac:spMkLst>
        </pc:spChg>
        <pc:spChg chg="mod">
          <ac:chgData name="Languages on a Plate" userId="e7d0663b6a34205a" providerId="LiveId" clId="{CC36BD9E-6417-4B80-B41A-45C47AF37508}" dt="2023-11-16T17:47:59.146" v="6633" actId="1076"/>
          <ac:spMkLst>
            <pc:docMk/>
            <pc:sldMk cId="1908662470" sldId="293"/>
            <ac:spMk id="40" creationId="{EF641CB2-55D0-4C61-A1B2-6DC1F3797552}"/>
          </ac:spMkLst>
        </pc:spChg>
        <pc:spChg chg="del">
          <ac:chgData name="Languages on a Plate" userId="e7d0663b6a34205a" providerId="LiveId" clId="{CC36BD9E-6417-4B80-B41A-45C47AF37508}" dt="2023-11-16T17:42:42.203" v="6222" actId="478"/>
          <ac:spMkLst>
            <pc:docMk/>
            <pc:sldMk cId="1908662470" sldId="293"/>
            <ac:spMk id="44" creationId="{DF929136-8CD7-4A28-8A03-BD0A11E7D2E5}"/>
          </ac:spMkLst>
        </pc:spChg>
        <pc:spChg chg="del">
          <ac:chgData name="Languages on a Plate" userId="e7d0663b6a34205a" providerId="LiveId" clId="{CC36BD9E-6417-4B80-B41A-45C47AF37508}" dt="2023-11-16T17:42:40.186" v="6221" actId="478"/>
          <ac:spMkLst>
            <pc:docMk/>
            <pc:sldMk cId="1908662470" sldId="293"/>
            <ac:spMk id="46" creationId="{9A2BEBB2-A812-4ABD-86A0-9E5AA7F1D1F9}"/>
          </ac:spMkLst>
        </pc:spChg>
        <pc:spChg chg="del">
          <ac:chgData name="Languages on a Plate" userId="e7d0663b6a34205a" providerId="LiveId" clId="{CC36BD9E-6417-4B80-B41A-45C47AF37508}" dt="2023-11-16T17:42:40.186" v="6221" actId="478"/>
          <ac:spMkLst>
            <pc:docMk/>
            <pc:sldMk cId="1908662470" sldId="293"/>
            <ac:spMk id="48" creationId="{C7F357A8-62BF-4B9C-AF35-8C93887AB0ED}"/>
          </ac:spMkLst>
        </pc:spChg>
        <pc:picChg chg="add mod">
          <ac:chgData name="Languages on a Plate" userId="e7d0663b6a34205a" providerId="LiveId" clId="{CC36BD9E-6417-4B80-B41A-45C47AF37508}" dt="2023-11-16T17:47:59.146" v="6633" actId="1076"/>
          <ac:picMkLst>
            <pc:docMk/>
            <pc:sldMk cId="1908662470" sldId="293"/>
            <ac:picMk id="4" creationId="{5F36CBC6-7A06-B997-C8D2-15B58668CC03}"/>
          </ac:picMkLst>
        </pc:picChg>
        <pc:picChg chg="add mod">
          <ac:chgData name="Languages on a Plate" userId="e7d0663b6a34205a" providerId="LiveId" clId="{CC36BD9E-6417-4B80-B41A-45C47AF37508}" dt="2023-11-16T17:47:59.146" v="6633" actId="1076"/>
          <ac:picMkLst>
            <pc:docMk/>
            <pc:sldMk cId="1908662470" sldId="293"/>
            <ac:picMk id="6" creationId="{C28EC350-0526-F192-E94A-5F495F46A25D}"/>
          </ac:picMkLst>
        </pc:picChg>
        <pc:picChg chg="add mod">
          <ac:chgData name="Languages on a Plate" userId="e7d0663b6a34205a" providerId="LiveId" clId="{CC36BD9E-6417-4B80-B41A-45C47AF37508}" dt="2023-11-16T17:47:59.146" v="6633" actId="1076"/>
          <ac:picMkLst>
            <pc:docMk/>
            <pc:sldMk cId="1908662470" sldId="293"/>
            <ac:picMk id="8" creationId="{FFAAC898-D0B8-6B4B-F39D-596FE24630E7}"/>
          </ac:picMkLst>
        </pc:picChg>
        <pc:picChg chg="mod">
          <ac:chgData name="Languages on a Plate" userId="e7d0663b6a34205a" providerId="LiveId" clId="{CC36BD9E-6417-4B80-B41A-45C47AF37508}" dt="2023-11-16T17:47:59.146" v="6633" actId="1076"/>
          <ac:picMkLst>
            <pc:docMk/>
            <pc:sldMk cId="1908662470" sldId="293"/>
            <ac:picMk id="41" creationId="{446F08ED-3924-48FB-A55D-FCEEC36371E3}"/>
          </ac:picMkLst>
        </pc:picChg>
        <pc:picChg chg="del">
          <ac:chgData name="Languages on a Plate" userId="e7d0663b6a34205a" providerId="LiveId" clId="{CC36BD9E-6417-4B80-B41A-45C47AF37508}" dt="2023-11-16T17:42:40.186" v="6221" actId="478"/>
          <ac:picMkLst>
            <pc:docMk/>
            <pc:sldMk cId="1908662470" sldId="293"/>
            <ac:picMk id="47" creationId="{D77773BD-1062-43AC-91E0-43E9F84476A8}"/>
          </ac:picMkLst>
        </pc:picChg>
        <pc:picChg chg="del">
          <ac:chgData name="Languages on a Plate" userId="e7d0663b6a34205a" providerId="LiveId" clId="{CC36BD9E-6417-4B80-B41A-45C47AF37508}" dt="2023-11-16T17:42:40.186" v="6221" actId="478"/>
          <ac:picMkLst>
            <pc:docMk/>
            <pc:sldMk cId="1908662470" sldId="293"/>
            <ac:picMk id="49" creationId="{52B36E4D-4351-4DB9-9530-D023C1541A15}"/>
          </ac:picMkLst>
        </pc:picChg>
      </pc:sldChg>
      <pc:sldChg chg="addSp delSp modSp add mod delAnim modAnim">
        <pc:chgData name="Languages on a Plate" userId="e7d0663b6a34205a" providerId="LiveId" clId="{CC36BD9E-6417-4B80-B41A-45C47AF37508}" dt="2023-11-16T17:14:56.999" v="5329" actId="404"/>
        <pc:sldMkLst>
          <pc:docMk/>
          <pc:sldMk cId="1261352633" sldId="297"/>
        </pc:sldMkLst>
        <pc:spChg chg="mod">
          <ac:chgData name="Languages on a Plate" userId="e7d0663b6a34205a" providerId="LiveId" clId="{CC36BD9E-6417-4B80-B41A-45C47AF37508}" dt="2023-11-16T17:04:10.015" v="4890" actId="1076"/>
          <ac:spMkLst>
            <pc:docMk/>
            <pc:sldMk cId="1261352633" sldId="297"/>
            <ac:spMk id="6" creationId="{7BA0015A-8EB6-4143-9E34-6904FA86B827}"/>
          </ac:spMkLst>
        </pc:spChg>
        <pc:spChg chg="add mod">
          <ac:chgData name="Languages on a Plate" userId="e7d0663b6a34205a" providerId="LiveId" clId="{CC36BD9E-6417-4B80-B41A-45C47AF37508}" dt="2023-11-16T17:09:56.379" v="5007" actId="20577"/>
          <ac:spMkLst>
            <pc:docMk/>
            <pc:sldMk cId="1261352633" sldId="297"/>
            <ac:spMk id="8" creationId="{924006DF-285A-DED0-6F68-C3D62738340B}"/>
          </ac:spMkLst>
        </pc:spChg>
        <pc:spChg chg="add mod">
          <ac:chgData name="Languages on a Plate" userId="e7d0663b6a34205a" providerId="LiveId" clId="{CC36BD9E-6417-4B80-B41A-45C47AF37508}" dt="2023-11-16T17:10:06.147" v="5022" actId="20577"/>
          <ac:spMkLst>
            <pc:docMk/>
            <pc:sldMk cId="1261352633" sldId="297"/>
            <ac:spMk id="9" creationId="{D6FE15E1-F964-465F-F0F5-F6C92A48A537}"/>
          </ac:spMkLst>
        </pc:spChg>
        <pc:spChg chg="add mod">
          <ac:chgData name="Languages on a Plate" userId="e7d0663b6a34205a" providerId="LiveId" clId="{CC36BD9E-6417-4B80-B41A-45C47AF37508}" dt="2023-11-16T17:10:11.234" v="5029" actId="20577"/>
          <ac:spMkLst>
            <pc:docMk/>
            <pc:sldMk cId="1261352633" sldId="297"/>
            <ac:spMk id="12" creationId="{96C107BE-092D-6AC2-BB87-11977ED3B5E0}"/>
          </ac:spMkLst>
        </pc:spChg>
        <pc:spChg chg="add mod">
          <ac:chgData name="Languages on a Plate" userId="e7d0663b6a34205a" providerId="LiveId" clId="{CC36BD9E-6417-4B80-B41A-45C47AF37508}" dt="2023-11-16T17:10:20.033" v="5047" actId="20577"/>
          <ac:spMkLst>
            <pc:docMk/>
            <pc:sldMk cId="1261352633" sldId="297"/>
            <ac:spMk id="14" creationId="{217E0BF3-292B-61B7-A60D-CF8E7B0D0FDB}"/>
          </ac:spMkLst>
        </pc:spChg>
        <pc:spChg chg="add mod">
          <ac:chgData name="Languages on a Plate" userId="e7d0663b6a34205a" providerId="LiveId" clId="{CC36BD9E-6417-4B80-B41A-45C47AF37508}" dt="2023-11-16T17:10:29.837" v="5053" actId="20577"/>
          <ac:spMkLst>
            <pc:docMk/>
            <pc:sldMk cId="1261352633" sldId="297"/>
            <ac:spMk id="15" creationId="{9CD022F9-BE1A-DA6C-2EE9-9F6EE7EE8176}"/>
          </ac:spMkLst>
        </pc:spChg>
        <pc:spChg chg="add mod">
          <ac:chgData name="Languages on a Plate" userId="e7d0663b6a34205a" providerId="LiveId" clId="{CC36BD9E-6417-4B80-B41A-45C47AF37508}" dt="2023-11-16T17:10:38.200" v="5069" actId="20577"/>
          <ac:spMkLst>
            <pc:docMk/>
            <pc:sldMk cId="1261352633" sldId="297"/>
            <ac:spMk id="16" creationId="{1E6AA9FB-A145-EBAC-7740-54B6CF429DC1}"/>
          </ac:spMkLst>
        </pc:spChg>
        <pc:spChg chg="add mod">
          <ac:chgData name="Languages on a Plate" userId="e7d0663b6a34205a" providerId="LiveId" clId="{CC36BD9E-6417-4B80-B41A-45C47AF37508}" dt="2023-11-16T17:11:05.638" v="5095" actId="404"/>
          <ac:spMkLst>
            <pc:docMk/>
            <pc:sldMk cId="1261352633" sldId="297"/>
            <ac:spMk id="17" creationId="{13C4C834-BDEB-3EAF-92AE-5DC5B6501282}"/>
          </ac:spMkLst>
        </pc:spChg>
        <pc:spChg chg="add mod">
          <ac:chgData name="Languages on a Plate" userId="e7d0663b6a34205a" providerId="LiveId" clId="{CC36BD9E-6417-4B80-B41A-45C47AF37508}" dt="2023-11-16T17:11:13.629" v="5103" actId="20577"/>
          <ac:spMkLst>
            <pc:docMk/>
            <pc:sldMk cId="1261352633" sldId="297"/>
            <ac:spMk id="18" creationId="{9E36F823-236F-B103-DB55-FB33D7FF731F}"/>
          </ac:spMkLst>
        </pc:spChg>
        <pc:spChg chg="add mod">
          <ac:chgData name="Languages on a Plate" userId="e7d0663b6a34205a" providerId="LiveId" clId="{CC36BD9E-6417-4B80-B41A-45C47AF37508}" dt="2023-11-16T17:11:22.157" v="5107" actId="20577"/>
          <ac:spMkLst>
            <pc:docMk/>
            <pc:sldMk cId="1261352633" sldId="297"/>
            <ac:spMk id="19" creationId="{D80CB455-75C4-6F32-9EF6-F006338FE51B}"/>
          </ac:spMkLst>
        </pc:spChg>
        <pc:spChg chg="add mod">
          <ac:chgData name="Languages on a Plate" userId="e7d0663b6a34205a" providerId="LiveId" clId="{CC36BD9E-6417-4B80-B41A-45C47AF37508}" dt="2023-11-16T17:11:29.766" v="5125" actId="20577"/>
          <ac:spMkLst>
            <pc:docMk/>
            <pc:sldMk cId="1261352633" sldId="297"/>
            <ac:spMk id="20" creationId="{85948BFA-FD5C-55EE-9C7F-FAFCA77D8AB1}"/>
          </ac:spMkLst>
        </pc:spChg>
        <pc:spChg chg="add mod">
          <ac:chgData name="Languages on a Plate" userId="e7d0663b6a34205a" providerId="LiveId" clId="{CC36BD9E-6417-4B80-B41A-45C47AF37508}" dt="2023-11-16T17:11:44.649" v="5148" actId="404"/>
          <ac:spMkLst>
            <pc:docMk/>
            <pc:sldMk cId="1261352633" sldId="297"/>
            <ac:spMk id="21" creationId="{BCF8228D-61D2-70E3-7CF4-B08196E77527}"/>
          </ac:spMkLst>
        </pc:spChg>
        <pc:spChg chg="add mod">
          <ac:chgData name="Languages on a Plate" userId="e7d0663b6a34205a" providerId="LiveId" clId="{CC36BD9E-6417-4B80-B41A-45C47AF37508}" dt="2023-11-16T17:11:58.236" v="5164" actId="20577"/>
          <ac:spMkLst>
            <pc:docMk/>
            <pc:sldMk cId="1261352633" sldId="297"/>
            <ac:spMk id="22" creationId="{A0A6C165-1345-F200-5557-F798C40A6FF7}"/>
          </ac:spMkLst>
        </pc:spChg>
        <pc:spChg chg="add mod">
          <ac:chgData name="Languages on a Plate" userId="e7d0663b6a34205a" providerId="LiveId" clId="{CC36BD9E-6417-4B80-B41A-45C47AF37508}" dt="2023-11-16T17:12:21.952" v="5190" actId="404"/>
          <ac:spMkLst>
            <pc:docMk/>
            <pc:sldMk cId="1261352633" sldId="297"/>
            <ac:spMk id="23" creationId="{A5C5B504-6BB7-17F6-A171-2DEC913EF5F3}"/>
          </ac:spMkLst>
        </pc:spChg>
        <pc:spChg chg="add mod">
          <ac:chgData name="Languages on a Plate" userId="e7d0663b6a34205a" providerId="LiveId" clId="{CC36BD9E-6417-4B80-B41A-45C47AF37508}" dt="2023-11-16T17:12:40.513" v="5214" actId="404"/>
          <ac:spMkLst>
            <pc:docMk/>
            <pc:sldMk cId="1261352633" sldId="297"/>
            <ac:spMk id="24" creationId="{D8CF9868-B1A1-A575-3E54-6A009833A160}"/>
          </ac:spMkLst>
        </pc:spChg>
        <pc:spChg chg="add mod">
          <ac:chgData name="Languages on a Plate" userId="e7d0663b6a34205a" providerId="LiveId" clId="{CC36BD9E-6417-4B80-B41A-45C47AF37508}" dt="2023-11-16T17:12:52.598" v="5221" actId="20577"/>
          <ac:spMkLst>
            <pc:docMk/>
            <pc:sldMk cId="1261352633" sldId="297"/>
            <ac:spMk id="25" creationId="{5581561C-3136-6F1E-F3C5-6A4E47B16124}"/>
          </ac:spMkLst>
        </pc:spChg>
        <pc:spChg chg="add mod">
          <ac:chgData name="Languages on a Plate" userId="e7d0663b6a34205a" providerId="LiveId" clId="{CC36BD9E-6417-4B80-B41A-45C47AF37508}" dt="2023-11-16T17:13:01.368" v="5235" actId="20577"/>
          <ac:spMkLst>
            <pc:docMk/>
            <pc:sldMk cId="1261352633" sldId="297"/>
            <ac:spMk id="26" creationId="{76BED76A-37D1-8B41-AFBF-F31380928DEA}"/>
          </ac:spMkLst>
        </pc:spChg>
        <pc:spChg chg="add mod">
          <ac:chgData name="Languages on a Plate" userId="e7d0663b6a34205a" providerId="LiveId" clId="{CC36BD9E-6417-4B80-B41A-45C47AF37508}" dt="2023-11-16T17:13:34.283" v="5250" actId="20577"/>
          <ac:spMkLst>
            <pc:docMk/>
            <pc:sldMk cId="1261352633" sldId="297"/>
            <ac:spMk id="29" creationId="{8DE87906-E828-E176-7C0E-78B09B599E8C}"/>
          </ac:spMkLst>
        </pc:spChg>
        <pc:spChg chg="add mod">
          <ac:chgData name="Languages on a Plate" userId="e7d0663b6a34205a" providerId="LiveId" clId="{CC36BD9E-6417-4B80-B41A-45C47AF37508}" dt="2023-11-16T17:13:55.812" v="5267" actId="20577"/>
          <ac:spMkLst>
            <pc:docMk/>
            <pc:sldMk cId="1261352633" sldId="297"/>
            <ac:spMk id="31" creationId="{DCB08F2D-F0ED-3998-3B54-080444546A05}"/>
          </ac:spMkLst>
        </pc:spChg>
        <pc:spChg chg="add mod">
          <ac:chgData name="Languages on a Plate" userId="e7d0663b6a34205a" providerId="LiveId" clId="{CC36BD9E-6417-4B80-B41A-45C47AF37508}" dt="2023-11-16T17:14:22.071" v="5300" actId="404"/>
          <ac:spMkLst>
            <pc:docMk/>
            <pc:sldMk cId="1261352633" sldId="297"/>
            <ac:spMk id="35" creationId="{302226B0-FABE-00CF-6C9C-98C744087ED2}"/>
          </ac:spMkLst>
        </pc:spChg>
        <pc:spChg chg="mod">
          <ac:chgData name="Languages on a Plate" userId="e7d0663b6a34205a" providerId="LiveId" clId="{CC36BD9E-6417-4B80-B41A-45C47AF37508}" dt="2023-11-16T17:08:48.947" v="4938" actId="20577"/>
          <ac:spMkLst>
            <pc:docMk/>
            <pc:sldMk cId="1261352633" sldId="297"/>
            <ac:spMk id="43" creationId="{C0E75004-73B6-454D-857E-8E820A3E0CF6}"/>
          </ac:spMkLst>
        </pc:spChg>
        <pc:spChg chg="del mod">
          <ac:chgData name="Languages on a Plate" userId="e7d0663b6a34205a" providerId="LiveId" clId="{CC36BD9E-6417-4B80-B41A-45C47AF37508}" dt="2023-11-16T17:08:23.933" v="4921" actId="478"/>
          <ac:spMkLst>
            <pc:docMk/>
            <pc:sldMk cId="1261352633" sldId="297"/>
            <ac:spMk id="44" creationId="{12F4C82A-FBCA-467B-BC43-8167A4A09621}"/>
          </ac:spMkLst>
        </pc:spChg>
        <pc:spChg chg="del mod">
          <ac:chgData name="Languages on a Plate" userId="e7d0663b6a34205a" providerId="LiveId" clId="{CC36BD9E-6417-4B80-B41A-45C47AF37508}" dt="2023-11-16T17:08:23.933" v="4921" actId="478"/>
          <ac:spMkLst>
            <pc:docMk/>
            <pc:sldMk cId="1261352633" sldId="297"/>
            <ac:spMk id="45" creationId="{553DC87C-FA40-44A2-A4B0-359F1FE54C77}"/>
          </ac:spMkLst>
        </pc:spChg>
        <pc:spChg chg="del mod">
          <ac:chgData name="Languages on a Plate" userId="e7d0663b6a34205a" providerId="LiveId" clId="{CC36BD9E-6417-4B80-B41A-45C47AF37508}" dt="2023-11-16T17:08:23.933" v="4921" actId="478"/>
          <ac:spMkLst>
            <pc:docMk/>
            <pc:sldMk cId="1261352633" sldId="297"/>
            <ac:spMk id="46" creationId="{A0E9DA99-21DE-4D92-8383-09A7D23F32ED}"/>
          </ac:spMkLst>
        </pc:spChg>
        <pc:spChg chg="del mod">
          <ac:chgData name="Languages on a Plate" userId="e7d0663b6a34205a" providerId="LiveId" clId="{CC36BD9E-6417-4B80-B41A-45C47AF37508}" dt="2023-11-16T17:08:23.933" v="4921" actId="478"/>
          <ac:spMkLst>
            <pc:docMk/>
            <pc:sldMk cId="1261352633" sldId="297"/>
            <ac:spMk id="47" creationId="{43868C4E-A83E-4AC9-84CB-C2CF3C4BCF66}"/>
          </ac:spMkLst>
        </pc:spChg>
        <pc:spChg chg="mod">
          <ac:chgData name="Languages on a Plate" userId="e7d0663b6a34205a" providerId="LiveId" clId="{CC36BD9E-6417-4B80-B41A-45C47AF37508}" dt="2023-11-16T17:08:53.496" v="4947" actId="20577"/>
          <ac:spMkLst>
            <pc:docMk/>
            <pc:sldMk cId="1261352633" sldId="297"/>
            <ac:spMk id="48" creationId="{91579BAC-BCEA-44DE-9F26-FA09C4AC0397}"/>
          </ac:spMkLst>
        </pc:spChg>
        <pc:spChg chg="del mod">
          <ac:chgData name="Languages on a Plate" userId="e7d0663b6a34205a" providerId="LiveId" clId="{CC36BD9E-6417-4B80-B41A-45C47AF37508}" dt="2023-11-16T17:08:23.933" v="4921" actId="478"/>
          <ac:spMkLst>
            <pc:docMk/>
            <pc:sldMk cId="1261352633" sldId="297"/>
            <ac:spMk id="49" creationId="{6C2DD08B-3B55-4C75-8385-80302A26E763}"/>
          </ac:spMkLst>
        </pc:spChg>
        <pc:spChg chg="del mod">
          <ac:chgData name="Languages on a Plate" userId="e7d0663b6a34205a" providerId="LiveId" clId="{CC36BD9E-6417-4B80-B41A-45C47AF37508}" dt="2023-11-16T17:08:23.933" v="4921" actId="478"/>
          <ac:spMkLst>
            <pc:docMk/>
            <pc:sldMk cId="1261352633" sldId="297"/>
            <ac:spMk id="50" creationId="{7EF374CB-49F4-4E2B-A15B-BD291E90AA4C}"/>
          </ac:spMkLst>
        </pc:spChg>
        <pc:spChg chg="del mod">
          <ac:chgData name="Languages on a Plate" userId="e7d0663b6a34205a" providerId="LiveId" clId="{CC36BD9E-6417-4B80-B41A-45C47AF37508}" dt="2023-11-16T17:08:23.933" v="4921" actId="478"/>
          <ac:spMkLst>
            <pc:docMk/>
            <pc:sldMk cId="1261352633" sldId="297"/>
            <ac:spMk id="51" creationId="{B0FA7B43-65B4-44A4-A702-6A2E9579714C}"/>
          </ac:spMkLst>
        </pc:spChg>
        <pc:spChg chg="del mod">
          <ac:chgData name="Languages on a Plate" userId="e7d0663b6a34205a" providerId="LiveId" clId="{CC36BD9E-6417-4B80-B41A-45C47AF37508}" dt="2023-11-16T17:08:23.933" v="4921" actId="478"/>
          <ac:spMkLst>
            <pc:docMk/>
            <pc:sldMk cId="1261352633" sldId="297"/>
            <ac:spMk id="52" creationId="{A3AEE042-92AA-4BEA-8FCA-D45B8F2B4EE4}"/>
          </ac:spMkLst>
        </pc:spChg>
        <pc:spChg chg="mod">
          <ac:chgData name="Languages on a Plate" userId="e7d0663b6a34205a" providerId="LiveId" clId="{CC36BD9E-6417-4B80-B41A-45C47AF37508}" dt="2023-11-16T17:09:30.529" v="4980" actId="404"/>
          <ac:spMkLst>
            <pc:docMk/>
            <pc:sldMk cId="1261352633" sldId="297"/>
            <ac:spMk id="53" creationId="{88CD7606-9200-4DB9-8CD5-60A85B3C65C9}"/>
          </ac:spMkLst>
        </pc:spChg>
        <pc:spChg chg="del mod">
          <ac:chgData name="Languages on a Plate" userId="e7d0663b6a34205a" providerId="LiveId" clId="{CC36BD9E-6417-4B80-B41A-45C47AF37508}" dt="2023-11-16T17:08:23.933" v="4921" actId="478"/>
          <ac:spMkLst>
            <pc:docMk/>
            <pc:sldMk cId="1261352633" sldId="297"/>
            <ac:spMk id="54" creationId="{5AD86007-78B6-4DC5-9E11-B9F0D74F7107}"/>
          </ac:spMkLst>
        </pc:spChg>
        <pc:spChg chg="del mod">
          <ac:chgData name="Languages on a Plate" userId="e7d0663b6a34205a" providerId="LiveId" clId="{CC36BD9E-6417-4B80-B41A-45C47AF37508}" dt="2023-11-16T17:08:23.933" v="4921" actId="478"/>
          <ac:spMkLst>
            <pc:docMk/>
            <pc:sldMk cId="1261352633" sldId="297"/>
            <ac:spMk id="55" creationId="{DE51D537-AD97-40BE-A626-8F45A89710C6}"/>
          </ac:spMkLst>
        </pc:spChg>
        <pc:spChg chg="del mod">
          <ac:chgData name="Languages on a Plate" userId="e7d0663b6a34205a" providerId="LiveId" clId="{CC36BD9E-6417-4B80-B41A-45C47AF37508}" dt="2023-11-16T17:08:23.933" v="4921" actId="478"/>
          <ac:spMkLst>
            <pc:docMk/>
            <pc:sldMk cId="1261352633" sldId="297"/>
            <ac:spMk id="56" creationId="{3E7B7911-EEF8-4801-BFA5-F21B7A7C47FD}"/>
          </ac:spMkLst>
        </pc:spChg>
        <pc:spChg chg="del mod">
          <ac:chgData name="Languages on a Plate" userId="e7d0663b6a34205a" providerId="LiveId" clId="{CC36BD9E-6417-4B80-B41A-45C47AF37508}" dt="2023-11-16T17:08:23.933" v="4921" actId="478"/>
          <ac:spMkLst>
            <pc:docMk/>
            <pc:sldMk cId="1261352633" sldId="297"/>
            <ac:spMk id="57" creationId="{86E87CB0-B729-4B99-B406-3BD2A55842F9}"/>
          </ac:spMkLst>
        </pc:spChg>
        <pc:spChg chg="mod">
          <ac:chgData name="Languages on a Plate" userId="e7d0663b6a34205a" providerId="LiveId" clId="{CC36BD9E-6417-4B80-B41A-45C47AF37508}" dt="2023-11-16T17:09:38.295" v="4986" actId="20577"/>
          <ac:spMkLst>
            <pc:docMk/>
            <pc:sldMk cId="1261352633" sldId="297"/>
            <ac:spMk id="58" creationId="{A0FD0BF8-7A34-47BF-BEA2-87817ADA3D61}"/>
          </ac:spMkLst>
        </pc:spChg>
        <pc:spChg chg="del mod">
          <ac:chgData name="Languages on a Plate" userId="e7d0663b6a34205a" providerId="LiveId" clId="{CC36BD9E-6417-4B80-B41A-45C47AF37508}" dt="2023-11-16T17:08:23.933" v="4921" actId="478"/>
          <ac:spMkLst>
            <pc:docMk/>
            <pc:sldMk cId="1261352633" sldId="297"/>
            <ac:spMk id="59" creationId="{6A48A110-5F47-4331-822F-C09C6967BAF0}"/>
          </ac:spMkLst>
        </pc:spChg>
        <pc:spChg chg="del mod">
          <ac:chgData name="Languages on a Plate" userId="e7d0663b6a34205a" providerId="LiveId" clId="{CC36BD9E-6417-4B80-B41A-45C47AF37508}" dt="2023-11-16T17:08:23.933" v="4921" actId="478"/>
          <ac:spMkLst>
            <pc:docMk/>
            <pc:sldMk cId="1261352633" sldId="297"/>
            <ac:spMk id="60" creationId="{4E9F0F2B-5290-4B17-8AAC-198CBA13AE36}"/>
          </ac:spMkLst>
        </pc:spChg>
        <pc:spChg chg="del mod">
          <ac:chgData name="Languages on a Plate" userId="e7d0663b6a34205a" providerId="LiveId" clId="{CC36BD9E-6417-4B80-B41A-45C47AF37508}" dt="2023-11-16T17:08:23.933" v="4921" actId="478"/>
          <ac:spMkLst>
            <pc:docMk/>
            <pc:sldMk cId="1261352633" sldId="297"/>
            <ac:spMk id="61" creationId="{848FA829-FD65-4F77-8E02-A8938231BDB7}"/>
          </ac:spMkLst>
        </pc:spChg>
        <pc:spChg chg="del mod">
          <ac:chgData name="Languages on a Plate" userId="e7d0663b6a34205a" providerId="LiveId" clId="{CC36BD9E-6417-4B80-B41A-45C47AF37508}" dt="2023-11-16T17:08:23.933" v="4921" actId="478"/>
          <ac:spMkLst>
            <pc:docMk/>
            <pc:sldMk cId="1261352633" sldId="297"/>
            <ac:spMk id="62" creationId="{284F8DC2-863C-476B-BC0A-058C980639B5}"/>
          </ac:spMkLst>
        </pc:spChg>
        <pc:spChg chg="mod">
          <ac:chgData name="Languages on a Plate" userId="e7d0663b6a34205a" providerId="LiveId" clId="{CC36BD9E-6417-4B80-B41A-45C47AF37508}" dt="2023-11-16T17:09:46.219" v="4990" actId="20577"/>
          <ac:spMkLst>
            <pc:docMk/>
            <pc:sldMk cId="1261352633" sldId="297"/>
            <ac:spMk id="63" creationId="{FCF2A7DD-F663-4901-884E-67302F8EF5E2}"/>
          </ac:spMkLst>
        </pc:spChg>
        <pc:spChg chg="del mod">
          <ac:chgData name="Languages on a Plate" userId="e7d0663b6a34205a" providerId="LiveId" clId="{CC36BD9E-6417-4B80-B41A-45C47AF37508}" dt="2023-11-16T17:08:23.933" v="4921" actId="478"/>
          <ac:spMkLst>
            <pc:docMk/>
            <pc:sldMk cId="1261352633" sldId="297"/>
            <ac:spMk id="64" creationId="{F146582C-B7A7-451E-BFA3-03E85F5EB238}"/>
          </ac:spMkLst>
        </pc:spChg>
        <pc:spChg chg="del mod">
          <ac:chgData name="Languages on a Plate" userId="e7d0663b6a34205a" providerId="LiveId" clId="{CC36BD9E-6417-4B80-B41A-45C47AF37508}" dt="2023-11-16T17:08:23.933" v="4921" actId="478"/>
          <ac:spMkLst>
            <pc:docMk/>
            <pc:sldMk cId="1261352633" sldId="297"/>
            <ac:spMk id="65" creationId="{084018B7-281D-41C9-9E73-85A05B4DFDE3}"/>
          </ac:spMkLst>
        </pc:spChg>
        <pc:spChg chg="del mod">
          <ac:chgData name="Languages on a Plate" userId="e7d0663b6a34205a" providerId="LiveId" clId="{CC36BD9E-6417-4B80-B41A-45C47AF37508}" dt="2023-11-16T17:08:23.933" v="4921" actId="478"/>
          <ac:spMkLst>
            <pc:docMk/>
            <pc:sldMk cId="1261352633" sldId="297"/>
            <ac:spMk id="66" creationId="{40C97170-5B82-44F7-BA12-DCA9260EF35C}"/>
          </ac:spMkLst>
        </pc:spChg>
        <pc:spChg chg="del mod">
          <ac:chgData name="Languages on a Plate" userId="e7d0663b6a34205a" providerId="LiveId" clId="{CC36BD9E-6417-4B80-B41A-45C47AF37508}" dt="2023-11-16T17:08:23.933" v="4921" actId="478"/>
          <ac:spMkLst>
            <pc:docMk/>
            <pc:sldMk cId="1261352633" sldId="297"/>
            <ac:spMk id="67" creationId="{22AF92B2-4EC5-4E22-AE68-04D7528B7379}"/>
          </ac:spMkLst>
        </pc:spChg>
        <pc:spChg chg="add mod">
          <ac:chgData name="Languages on a Plate" userId="e7d0663b6a34205a" providerId="LiveId" clId="{CC36BD9E-6417-4B80-B41A-45C47AF37508}" dt="2023-11-16T17:14:56.999" v="5329" actId="404"/>
          <ac:spMkLst>
            <pc:docMk/>
            <pc:sldMk cId="1261352633" sldId="297"/>
            <ac:spMk id="68" creationId="{DA5AFCF1-55C7-4326-8657-AA6DF56A1A20}"/>
          </ac:spMkLst>
        </pc:spChg>
        <pc:picChg chg="add mod">
          <ac:chgData name="Languages on a Plate" userId="e7d0663b6a34205a" providerId="LiveId" clId="{CC36BD9E-6417-4B80-B41A-45C47AF37508}" dt="2023-11-16T17:05:11.243" v="4895" actId="1076"/>
          <ac:picMkLst>
            <pc:docMk/>
            <pc:sldMk cId="1261352633" sldId="297"/>
            <ac:picMk id="3" creationId="{9A01CBC4-D765-BCCE-04EF-8E77793B36E7}"/>
          </ac:picMkLst>
        </pc:picChg>
        <pc:picChg chg="add mod">
          <ac:chgData name="Languages on a Plate" userId="e7d0663b6a34205a" providerId="LiveId" clId="{CC36BD9E-6417-4B80-B41A-45C47AF37508}" dt="2023-11-16T17:06:03.962" v="4905" actId="1076"/>
          <ac:picMkLst>
            <pc:docMk/>
            <pc:sldMk cId="1261352633" sldId="297"/>
            <ac:picMk id="4" creationId="{E3AF53B6-9AE1-FB25-436D-F9AB0FC2A246}"/>
          </ac:picMkLst>
        </pc:picChg>
        <pc:picChg chg="mod">
          <ac:chgData name="Languages on a Plate" userId="e7d0663b6a34205a" providerId="LiveId" clId="{CC36BD9E-6417-4B80-B41A-45C47AF37508}" dt="2023-11-16T17:05:49.702" v="4903" actId="1076"/>
          <ac:picMkLst>
            <pc:docMk/>
            <pc:sldMk cId="1261352633" sldId="297"/>
            <ac:picMk id="27" creationId="{4CBD493E-9778-485E-90AA-8FE6E67EC329}"/>
          </ac:picMkLst>
        </pc:picChg>
        <pc:picChg chg="mod">
          <ac:chgData name="Languages on a Plate" userId="e7d0663b6a34205a" providerId="LiveId" clId="{CC36BD9E-6417-4B80-B41A-45C47AF37508}" dt="2023-11-16T17:05:18.183" v="4896" actId="1076"/>
          <ac:picMkLst>
            <pc:docMk/>
            <pc:sldMk cId="1261352633" sldId="297"/>
            <ac:picMk id="28" creationId="{63C04DFE-025B-4EBE-99FE-B9DA3BCC39B3}"/>
          </ac:picMkLst>
        </pc:picChg>
        <pc:picChg chg="mod">
          <ac:chgData name="Languages on a Plate" userId="e7d0663b6a34205a" providerId="LiveId" clId="{CC36BD9E-6417-4B80-B41A-45C47AF37508}" dt="2023-11-16T17:05:42.495" v="4901" actId="1076"/>
          <ac:picMkLst>
            <pc:docMk/>
            <pc:sldMk cId="1261352633" sldId="297"/>
            <ac:picMk id="30" creationId="{68AC14C2-48E3-4524-B1AA-3A87C075F396}"/>
          </ac:picMkLst>
        </pc:picChg>
        <pc:picChg chg="mod">
          <ac:chgData name="Languages on a Plate" userId="e7d0663b6a34205a" providerId="LiveId" clId="{CC36BD9E-6417-4B80-B41A-45C47AF37508}" dt="2023-11-16T17:05:36.603" v="4900" actId="1076"/>
          <ac:picMkLst>
            <pc:docMk/>
            <pc:sldMk cId="1261352633" sldId="297"/>
            <ac:picMk id="32" creationId="{FC0360B7-A552-436C-BE17-132A83F1574B}"/>
          </ac:picMkLst>
        </pc:picChg>
        <pc:picChg chg="mod">
          <ac:chgData name="Languages on a Plate" userId="e7d0663b6a34205a" providerId="LiveId" clId="{CC36BD9E-6417-4B80-B41A-45C47AF37508}" dt="2023-11-16T17:05:46.189" v="4902" actId="1076"/>
          <ac:picMkLst>
            <pc:docMk/>
            <pc:sldMk cId="1261352633" sldId="297"/>
            <ac:picMk id="34" creationId="{3A7A4734-E6F4-44D8-BB3E-3100E0FD9271}"/>
          </ac:picMkLst>
        </pc:picChg>
        <pc:picChg chg="mod">
          <ac:chgData name="Languages on a Plate" userId="e7d0663b6a34205a" providerId="LiveId" clId="{CC36BD9E-6417-4B80-B41A-45C47AF37508}" dt="2023-11-16T17:05:33.133" v="4899" actId="1076"/>
          <ac:picMkLst>
            <pc:docMk/>
            <pc:sldMk cId="1261352633" sldId="297"/>
            <ac:picMk id="36" creationId="{73507BEE-8B2D-47A3-9104-0D8E66E477DD}"/>
          </ac:picMkLst>
        </pc:picChg>
      </pc:sldChg>
      <pc:sldChg chg="addSp delSp modSp add mod delAnim modAnim modNotesTx">
        <pc:chgData name="Languages on a Plate" userId="e7d0663b6a34205a" providerId="LiveId" clId="{CC36BD9E-6417-4B80-B41A-45C47AF37508}" dt="2023-11-16T18:13:15.774" v="7927"/>
        <pc:sldMkLst>
          <pc:docMk/>
          <pc:sldMk cId="3358964954" sldId="313"/>
        </pc:sldMkLst>
        <pc:spChg chg="mod">
          <ac:chgData name="Languages on a Plate" userId="e7d0663b6a34205a" providerId="LiveId" clId="{CC36BD9E-6417-4B80-B41A-45C47AF37508}" dt="2023-11-16T18:09:00.814" v="7924" actId="1076"/>
          <ac:spMkLst>
            <pc:docMk/>
            <pc:sldMk cId="3358964954" sldId="313"/>
            <ac:spMk id="7" creationId="{6D1B8A0F-67C4-4E7B-8FF7-91A6559A8AEB}"/>
          </ac:spMkLst>
        </pc:spChg>
        <pc:spChg chg="mod">
          <ac:chgData name="Languages on a Plate" userId="e7d0663b6a34205a" providerId="LiveId" clId="{CC36BD9E-6417-4B80-B41A-45C47AF37508}" dt="2023-11-16T18:03:29.853" v="7600" actId="20577"/>
          <ac:spMkLst>
            <pc:docMk/>
            <pc:sldMk cId="3358964954" sldId="313"/>
            <ac:spMk id="8" creationId="{77EB61EE-9A43-46E1-8B00-D2C8E14B0041}"/>
          </ac:spMkLst>
        </pc:spChg>
        <pc:spChg chg="mod">
          <ac:chgData name="Languages on a Plate" userId="e7d0663b6a34205a" providerId="LiveId" clId="{CC36BD9E-6417-4B80-B41A-45C47AF37508}" dt="2023-11-16T18:09:00.814" v="7924" actId="1076"/>
          <ac:spMkLst>
            <pc:docMk/>
            <pc:sldMk cId="3358964954" sldId="313"/>
            <ac:spMk id="18" creationId="{F6652E5C-FD22-47E2-8E0C-076157378A79}"/>
          </ac:spMkLst>
        </pc:spChg>
        <pc:spChg chg="mod">
          <ac:chgData name="Languages on a Plate" userId="e7d0663b6a34205a" providerId="LiveId" clId="{CC36BD9E-6417-4B80-B41A-45C47AF37508}" dt="2023-11-16T18:09:00.814" v="7924" actId="1076"/>
          <ac:spMkLst>
            <pc:docMk/>
            <pc:sldMk cId="3358964954" sldId="313"/>
            <ac:spMk id="20" creationId="{D0700464-A4F3-46CA-88B7-AFA60A2922E5}"/>
          </ac:spMkLst>
        </pc:spChg>
        <pc:spChg chg="mod">
          <ac:chgData name="Languages on a Plate" userId="e7d0663b6a34205a" providerId="LiveId" clId="{CC36BD9E-6417-4B80-B41A-45C47AF37508}" dt="2023-11-16T18:09:00.814" v="7924" actId="1076"/>
          <ac:spMkLst>
            <pc:docMk/>
            <pc:sldMk cId="3358964954" sldId="313"/>
            <ac:spMk id="22" creationId="{D151A014-FD4D-42AE-9AE2-65C810ED1906}"/>
          </ac:spMkLst>
        </pc:spChg>
        <pc:spChg chg="mod">
          <ac:chgData name="Languages on a Plate" userId="e7d0663b6a34205a" providerId="LiveId" clId="{CC36BD9E-6417-4B80-B41A-45C47AF37508}" dt="2023-11-16T18:09:00.814" v="7924" actId="1076"/>
          <ac:spMkLst>
            <pc:docMk/>
            <pc:sldMk cId="3358964954" sldId="313"/>
            <ac:spMk id="23" creationId="{57EB85F7-C113-44A7-8264-368B0110F836}"/>
          </ac:spMkLst>
        </pc:spChg>
        <pc:spChg chg="mod">
          <ac:chgData name="Languages on a Plate" userId="e7d0663b6a34205a" providerId="LiveId" clId="{CC36BD9E-6417-4B80-B41A-45C47AF37508}" dt="2023-11-16T18:09:00.814" v="7924" actId="1076"/>
          <ac:spMkLst>
            <pc:docMk/>
            <pc:sldMk cId="3358964954" sldId="313"/>
            <ac:spMk id="24" creationId="{8D0E0CA7-2316-4C43-A071-FF2EA66DC3EA}"/>
          </ac:spMkLst>
        </pc:spChg>
        <pc:spChg chg="mod">
          <ac:chgData name="Languages on a Plate" userId="e7d0663b6a34205a" providerId="LiveId" clId="{CC36BD9E-6417-4B80-B41A-45C47AF37508}" dt="2023-11-16T18:09:00.814" v="7924" actId="1076"/>
          <ac:spMkLst>
            <pc:docMk/>
            <pc:sldMk cId="3358964954" sldId="313"/>
            <ac:spMk id="25" creationId="{8CFB6005-CD53-44D3-9034-1A5C1CF458C6}"/>
          </ac:spMkLst>
        </pc:spChg>
        <pc:spChg chg="mod">
          <ac:chgData name="Languages on a Plate" userId="e7d0663b6a34205a" providerId="LiveId" clId="{CC36BD9E-6417-4B80-B41A-45C47AF37508}" dt="2023-11-16T18:09:00.814" v="7924" actId="1076"/>
          <ac:spMkLst>
            <pc:docMk/>
            <pc:sldMk cId="3358964954" sldId="313"/>
            <ac:spMk id="26" creationId="{564771CE-BD4E-45BA-B490-003C26F12581}"/>
          </ac:spMkLst>
        </pc:spChg>
        <pc:spChg chg="mod">
          <ac:chgData name="Languages on a Plate" userId="e7d0663b6a34205a" providerId="LiveId" clId="{CC36BD9E-6417-4B80-B41A-45C47AF37508}" dt="2023-11-16T18:09:00.814" v="7924" actId="1076"/>
          <ac:spMkLst>
            <pc:docMk/>
            <pc:sldMk cId="3358964954" sldId="313"/>
            <ac:spMk id="27" creationId="{0229EF42-422E-46D0-850F-B88DBE71D441}"/>
          </ac:spMkLst>
        </pc:spChg>
        <pc:spChg chg="del mod">
          <ac:chgData name="Languages on a Plate" userId="e7d0663b6a34205a" providerId="LiveId" clId="{CC36BD9E-6417-4B80-B41A-45C47AF37508}" dt="2023-11-16T18:04:32.574" v="7614" actId="478"/>
          <ac:spMkLst>
            <pc:docMk/>
            <pc:sldMk cId="3358964954" sldId="313"/>
            <ac:spMk id="28" creationId="{ED66989C-91BF-4E49-84C4-8670F8C5C63E}"/>
          </ac:spMkLst>
        </pc:spChg>
        <pc:spChg chg="del mod">
          <ac:chgData name="Languages on a Plate" userId="e7d0663b6a34205a" providerId="LiveId" clId="{CC36BD9E-6417-4B80-B41A-45C47AF37508}" dt="2023-11-16T18:04:32.574" v="7614" actId="478"/>
          <ac:spMkLst>
            <pc:docMk/>
            <pc:sldMk cId="3358964954" sldId="313"/>
            <ac:spMk id="29" creationId="{0D158A64-C1F4-4003-BDF3-812D0E86B6F4}"/>
          </ac:spMkLst>
        </pc:spChg>
        <pc:spChg chg="del mod">
          <ac:chgData name="Languages on a Plate" userId="e7d0663b6a34205a" providerId="LiveId" clId="{CC36BD9E-6417-4B80-B41A-45C47AF37508}" dt="2023-11-16T18:04:32.574" v="7614" actId="478"/>
          <ac:spMkLst>
            <pc:docMk/>
            <pc:sldMk cId="3358964954" sldId="313"/>
            <ac:spMk id="30" creationId="{EC94CC31-E33F-4366-A989-85F06F10838D}"/>
          </ac:spMkLst>
        </pc:spChg>
        <pc:spChg chg="del mod">
          <ac:chgData name="Languages on a Plate" userId="e7d0663b6a34205a" providerId="LiveId" clId="{CC36BD9E-6417-4B80-B41A-45C47AF37508}" dt="2023-11-16T18:04:32.574" v="7614" actId="478"/>
          <ac:spMkLst>
            <pc:docMk/>
            <pc:sldMk cId="3358964954" sldId="313"/>
            <ac:spMk id="31" creationId="{E8DE2B8B-3D60-492A-849C-6F5335810B53}"/>
          </ac:spMkLst>
        </pc:spChg>
        <pc:spChg chg="del mod">
          <ac:chgData name="Languages on a Plate" userId="e7d0663b6a34205a" providerId="LiveId" clId="{CC36BD9E-6417-4B80-B41A-45C47AF37508}" dt="2023-11-16T18:04:32.574" v="7614" actId="478"/>
          <ac:spMkLst>
            <pc:docMk/>
            <pc:sldMk cId="3358964954" sldId="313"/>
            <ac:spMk id="32" creationId="{BD3F8E1A-8904-4F7A-A8DA-8148EA1CD0B1}"/>
          </ac:spMkLst>
        </pc:spChg>
        <pc:spChg chg="del mod">
          <ac:chgData name="Languages on a Plate" userId="e7d0663b6a34205a" providerId="LiveId" clId="{CC36BD9E-6417-4B80-B41A-45C47AF37508}" dt="2023-11-16T18:04:32.574" v="7614" actId="478"/>
          <ac:spMkLst>
            <pc:docMk/>
            <pc:sldMk cId="3358964954" sldId="313"/>
            <ac:spMk id="33" creationId="{F5C12EC8-4124-487C-A169-D1CCDDBAFD0A}"/>
          </ac:spMkLst>
        </pc:spChg>
        <pc:graphicFrameChg chg="mod modGraphic">
          <ac:chgData name="Languages on a Plate" userId="e7d0663b6a34205a" providerId="LiveId" clId="{CC36BD9E-6417-4B80-B41A-45C47AF37508}" dt="2023-11-16T18:08:45.665" v="7923"/>
          <ac:graphicFrameMkLst>
            <pc:docMk/>
            <pc:sldMk cId="3358964954" sldId="313"/>
            <ac:graphicFrameMk id="5" creationId="{07FE4187-90B7-4BBD-9803-E53522403F77}"/>
          </ac:graphicFrameMkLst>
        </pc:graphicFrameChg>
        <pc:picChg chg="add mod">
          <ac:chgData name="Languages on a Plate" userId="e7d0663b6a34205a" providerId="LiveId" clId="{CC36BD9E-6417-4B80-B41A-45C47AF37508}" dt="2023-11-16T18:12:55.599" v="7926" actId="1076"/>
          <ac:picMkLst>
            <pc:docMk/>
            <pc:sldMk cId="3358964954" sldId="313"/>
            <ac:picMk id="6" creationId="{F84AF015-55D5-F590-651D-A31BEF3CBD07}"/>
          </ac:picMkLst>
        </pc:picChg>
        <pc:picChg chg="del">
          <ac:chgData name="Languages on a Plate" userId="e7d0663b6a34205a" providerId="LiveId" clId="{CC36BD9E-6417-4B80-B41A-45C47AF37508}" dt="2023-11-16T18:03:26.037" v="7598" actId="478"/>
          <ac:picMkLst>
            <pc:docMk/>
            <pc:sldMk cId="3358964954" sldId="313"/>
            <ac:picMk id="9" creationId="{7A2DEE0E-A62C-7347-3DEA-295C1EF384F9}"/>
          </ac:picMkLst>
        </pc:picChg>
      </pc:sldChg>
      <pc:sldChg chg="addSp modSp add mod modAnim modNotesTx">
        <pc:chgData name="Languages on a Plate" userId="e7d0663b6a34205a" providerId="LiveId" clId="{CC36BD9E-6417-4B80-B41A-45C47AF37508}" dt="2023-11-16T19:27:37.478" v="10014" actId="20577"/>
        <pc:sldMkLst>
          <pc:docMk/>
          <pc:sldMk cId="4018878282" sldId="318"/>
        </pc:sldMkLst>
        <pc:spChg chg="add mod">
          <ac:chgData name="Languages on a Plate" userId="e7d0663b6a34205a" providerId="LiveId" clId="{CC36BD9E-6417-4B80-B41A-45C47AF37508}" dt="2023-11-16T17:00:22.117" v="4869" actId="20577"/>
          <ac:spMkLst>
            <pc:docMk/>
            <pc:sldMk cId="4018878282" sldId="318"/>
            <ac:spMk id="2" creationId="{F3CDE125-5B02-7EA6-20DC-6FB6E3C5F72F}"/>
          </ac:spMkLst>
        </pc:spChg>
        <pc:spChg chg="mod">
          <ac:chgData name="Languages on a Plate" userId="e7d0663b6a34205a" providerId="LiveId" clId="{CC36BD9E-6417-4B80-B41A-45C47AF37508}" dt="2023-11-16T16:48:55.410" v="4070" actId="6549"/>
          <ac:spMkLst>
            <pc:docMk/>
            <pc:sldMk cId="4018878282" sldId="318"/>
            <ac:spMk id="6" creationId="{223A60A6-FCCB-6CC5-6E38-FF56C1B67977}"/>
          </ac:spMkLst>
        </pc:spChg>
        <pc:spChg chg="mod ord">
          <ac:chgData name="Languages on a Plate" userId="e7d0663b6a34205a" providerId="LiveId" clId="{CC36BD9E-6417-4B80-B41A-45C47AF37508}" dt="2023-11-16T19:27:37.478" v="10014" actId="20577"/>
          <ac:spMkLst>
            <pc:docMk/>
            <pc:sldMk cId="4018878282" sldId="318"/>
            <ac:spMk id="7" creationId="{902C4454-B8B3-2128-7880-225AA60C4F85}"/>
          </ac:spMkLst>
        </pc:spChg>
        <pc:spChg chg="mod">
          <ac:chgData name="Languages on a Plate" userId="e7d0663b6a34205a" providerId="LiveId" clId="{CC36BD9E-6417-4B80-B41A-45C47AF37508}" dt="2023-11-16T16:58:33.339" v="4789" actId="20577"/>
          <ac:spMkLst>
            <pc:docMk/>
            <pc:sldMk cId="4018878282" sldId="318"/>
            <ac:spMk id="8" creationId="{19034A5F-0187-5B3F-3594-5617E9625597}"/>
          </ac:spMkLst>
        </pc:spChg>
        <pc:spChg chg="mod">
          <ac:chgData name="Languages on a Plate" userId="e7d0663b6a34205a" providerId="LiveId" clId="{CC36BD9E-6417-4B80-B41A-45C47AF37508}" dt="2023-11-16T16:58:46.734" v="4801" actId="20577"/>
          <ac:spMkLst>
            <pc:docMk/>
            <pc:sldMk cId="4018878282" sldId="318"/>
            <ac:spMk id="9" creationId="{98176582-A2D3-65D0-9969-D1CE7007C562}"/>
          </ac:spMkLst>
        </pc:spChg>
        <pc:spChg chg="mod">
          <ac:chgData name="Languages on a Plate" userId="e7d0663b6a34205a" providerId="LiveId" clId="{CC36BD9E-6417-4B80-B41A-45C47AF37508}" dt="2023-11-16T16:59:02.287" v="4813" actId="20577"/>
          <ac:spMkLst>
            <pc:docMk/>
            <pc:sldMk cId="4018878282" sldId="318"/>
            <ac:spMk id="10" creationId="{BB96189A-FA35-5116-D1C6-37020E10335A}"/>
          </ac:spMkLst>
        </pc:spChg>
        <pc:spChg chg="mod">
          <ac:chgData name="Languages on a Plate" userId="e7d0663b6a34205a" providerId="LiveId" clId="{CC36BD9E-6417-4B80-B41A-45C47AF37508}" dt="2023-11-16T17:00:00.842" v="4845" actId="20577"/>
          <ac:spMkLst>
            <pc:docMk/>
            <pc:sldMk cId="4018878282" sldId="318"/>
            <ac:spMk id="11" creationId="{B380FB1C-4225-16B0-74CE-95FD23DF75CF}"/>
          </ac:spMkLst>
        </pc:spChg>
        <pc:spChg chg="mod">
          <ac:chgData name="Languages on a Plate" userId="e7d0663b6a34205a" providerId="LiveId" clId="{CC36BD9E-6417-4B80-B41A-45C47AF37508}" dt="2023-11-16T16:59:27.262" v="4830" actId="20577"/>
          <ac:spMkLst>
            <pc:docMk/>
            <pc:sldMk cId="4018878282" sldId="318"/>
            <ac:spMk id="12" creationId="{8BAFB3AC-5612-2267-7762-2432A5360FA5}"/>
          </ac:spMkLst>
        </pc:spChg>
        <pc:spChg chg="mod">
          <ac:chgData name="Languages on a Plate" userId="e7d0663b6a34205a" providerId="LiveId" clId="{CC36BD9E-6417-4B80-B41A-45C47AF37508}" dt="2023-11-16T16:59:40.928" v="4839" actId="20577"/>
          <ac:spMkLst>
            <pc:docMk/>
            <pc:sldMk cId="4018878282" sldId="318"/>
            <ac:spMk id="13" creationId="{AEAB257B-AF6D-2425-4A64-92F8E6ECB976}"/>
          </ac:spMkLst>
        </pc:spChg>
        <pc:spChg chg="mod">
          <ac:chgData name="Languages on a Plate" userId="e7d0663b6a34205a" providerId="LiveId" clId="{CC36BD9E-6417-4B80-B41A-45C47AF37508}" dt="2023-11-16T17:00:12.187" v="4859" actId="14100"/>
          <ac:spMkLst>
            <pc:docMk/>
            <pc:sldMk cId="4018878282" sldId="318"/>
            <ac:spMk id="14" creationId="{2462C0C8-65ED-216F-BCE9-98236FF17055}"/>
          </ac:spMkLst>
        </pc:spChg>
        <pc:spChg chg="mod">
          <ac:chgData name="Languages on a Plate" userId="e7d0663b6a34205a" providerId="LiveId" clId="{CC36BD9E-6417-4B80-B41A-45C47AF37508}" dt="2023-11-16T16:49:51.510" v="4164" actId="1076"/>
          <ac:spMkLst>
            <pc:docMk/>
            <pc:sldMk cId="4018878282" sldId="318"/>
            <ac:spMk id="17" creationId="{91DCB11D-3F3C-4D0A-8423-FA319232FD0D}"/>
          </ac:spMkLst>
        </pc:spChg>
      </pc:sldChg>
      <pc:sldChg chg="add">
        <pc:chgData name="Languages on a Plate" userId="e7d0663b6a34205a" providerId="LiveId" clId="{CC36BD9E-6417-4B80-B41A-45C47AF37508}" dt="2023-11-16T15:39:45.072" v="2677"/>
        <pc:sldMkLst>
          <pc:docMk/>
          <pc:sldMk cId="3367277869" sldId="326"/>
        </pc:sldMkLst>
      </pc:sldChg>
      <pc:sldChg chg="add">
        <pc:chgData name="Languages on a Plate" userId="e7d0663b6a34205a" providerId="LiveId" clId="{CC36BD9E-6417-4B80-B41A-45C47AF37508}" dt="2023-11-16T15:39:45.072" v="2677"/>
        <pc:sldMkLst>
          <pc:docMk/>
          <pc:sldMk cId="2392935181" sldId="327"/>
        </pc:sldMkLst>
      </pc:sldChg>
      <pc:sldChg chg="add">
        <pc:chgData name="Languages on a Plate" userId="e7d0663b6a34205a" providerId="LiveId" clId="{CC36BD9E-6417-4B80-B41A-45C47AF37508}" dt="2023-11-16T15:39:45.072" v="2677"/>
        <pc:sldMkLst>
          <pc:docMk/>
          <pc:sldMk cId="3132686178" sldId="328"/>
        </pc:sldMkLst>
      </pc:sldChg>
      <pc:sldChg chg="add">
        <pc:chgData name="Languages on a Plate" userId="e7d0663b6a34205a" providerId="LiveId" clId="{CC36BD9E-6417-4B80-B41A-45C47AF37508}" dt="2023-11-16T15:39:45.072" v="2677"/>
        <pc:sldMkLst>
          <pc:docMk/>
          <pc:sldMk cId="3243435831" sldId="329"/>
        </pc:sldMkLst>
      </pc:sldChg>
      <pc:sldChg chg="add">
        <pc:chgData name="Languages on a Plate" userId="e7d0663b6a34205a" providerId="LiveId" clId="{CC36BD9E-6417-4B80-B41A-45C47AF37508}" dt="2023-11-16T15:39:45.072" v="2677"/>
        <pc:sldMkLst>
          <pc:docMk/>
          <pc:sldMk cId="2666770474" sldId="330"/>
        </pc:sldMkLst>
      </pc:sldChg>
      <pc:sldChg chg="add">
        <pc:chgData name="Languages on a Plate" userId="e7d0663b6a34205a" providerId="LiveId" clId="{CC36BD9E-6417-4B80-B41A-45C47AF37508}" dt="2023-11-16T15:39:45.072" v="2677"/>
        <pc:sldMkLst>
          <pc:docMk/>
          <pc:sldMk cId="2847640970" sldId="331"/>
        </pc:sldMkLst>
      </pc:sldChg>
      <pc:sldChg chg="add">
        <pc:chgData name="Languages on a Plate" userId="e7d0663b6a34205a" providerId="LiveId" clId="{CC36BD9E-6417-4B80-B41A-45C47AF37508}" dt="2023-11-16T15:39:45.072" v="2677"/>
        <pc:sldMkLst>
          <pc:docMk/>
          <pc:sldMk cId="860508565" sldId="332"/>
        </pc:sldMkLst>
      </pc:sldChg>
      <pc:sldChg chg="addSp delSp modSp add mod delAnim modAnim">
        <pc:chgData name="Languages on a Plate" userId="e7d0663b6a34205a" providerId="LiveId" clId="{CC36BD9E-6417-4B80-B41A-45C47AF37508}" dt="2023-11-16T15:40:17.443" v="2684"/>
        <pc:sldMkLst>
          <pc:docMk/>
          <pc:sldMk cId="2741483913" sldId="335"/>
        </pc:sldMkLst>
        <pc:spChg chg="del">
          <ac:chgData name="Languages on a Plate" userId="e7d0663b6a34205a" providerId="LiveId" clId="{CC36BD9E-6417-4B80-B41A-45C47AF37508}" dt="2023-11-16T15:40:06.534" v="2678" actId="478"/>
          <ac:spMkLst>
            <pc:docMk/>
            <pc:sldMk cId="2741483913" sldId="335"/>
            <ac:spMk id="7" creationId="{0561A9B8-2150-257E-14F7-34978A66EEC9}"/>
          </ac:spMkLst>
        </pc:spChg>
        <pc:spChg chg="del">
          <ac:chgData name="Languages on a Plate" userId="e7d0663b6a34205a" providerId="LiveId" clId="{CC36BD9E-6417-4B80-B41A-45C47AF37508}" dt="2023-11-16T15:40:06.534" v="2678" actId="478"/>
          <ac:spMkLst>
            <pc:docMk/>
            <pc:sldMk cId="2741483913" sldId="335"/>
            <ac:spMk id="8" creationId="{B85EFADD-09D0-6469-BEAD-1AADF24ADB22}"/>
          </ac:spMkLst>
        </pc:spChg>
        <pc:spChg chg="del">
          <ac:chgData name="Languages on a Plate" userId="e7d0663b6a34205a" providerId="LiveId" clId="{CC36BD9E-6417-4B80-B41A-45C47AF37508}" dt="2023-11-16T15:40:06.534" v="2678" actId="478"/>
          <ac:spMkLst>
            <pc:docMk/>
            <pc:sldMk cId="2741483913" sldId="335"/>
            <ac:spMk id="11" creationId="{B7182196-BCB5-09B5-B449-F68F1C27BCE2}"/>
          </ac:spMkLst>
        </pc:spChg>
        <pc:spChg chg="del">
          <ac:chgData name="Languages on a Plate" userId="e7d0663b6a34205a" providerId="LiveId" clId="{CC36BD9E-6417-4B80-B41A-45C47AF37508}" dt="2023-11-16T15:40:06.534" v="2678" actId="478"/>
          <ac:spMkLst>
            <pc:docMk/>
            <pc:sldMk cId="2741483913" sldId="335"/>
            <ac:spMk id="15" creationId="{83466151-72E7-43A7-838F-112C77388730}"/>
          </ac:spMkLst>
        </pc:spChg>
        <pc:spChg chg="del">
          <ac:chgData name="Languages on a Plate" userId="e7d0663b6a34205a" providerId="LiveId" clId="{CC36BD9E-6417-4B80-B41A-45C47AF37508}" dt="2023-11-16T15:40:06.534" v="2678" actId="478"/>
          <ac:spMkLst>
            <pc:docMk/>
            <pc:sldMk cId="2741483913" sldId="335"/>
            <ac:spMk id="16" creationId="{295C7DAC-0BD9-6966-BBF3-D822768820F9}"/>
          </ac:spMkLst>
        </pc:spChg>
        <pc:spChg chg="del">
          <ac:chgData name="Languages on a Plate" userId="e7d0663b6a34205a" providerId="LiveId" clId="{CC36BD9E-6417-4B80-B41A-45C47AF37508}" dt="2023-11-16T15:40:06.534" v="2678" actId="478"/>
          <ac:spMkLst>
            <pc:docMk/>
            <pc:sldMk cId="2741483913" sldId="335"/>
            <ac:spMk id="17" creationId="{2C21BFA3-7268-6ABD-9CE6-B126DD097146}"/>
          </ac:spMkLst>
        </pc:spChg>
        <pc:spChg chg="add mod">
          <ac:chgData name="Languages on a Plate" userId="e7d0663b6a34205a" providerId="LiveId" clId="{CC36BD9E-6417-4B80-B41A-45C47AF37508}" dt="2023-11-16T15:40:12.628" v="2680" actId="1076"/>
          <ac:spMkLst>
            <pc:docMk/>
            <pc:sldMk cId="2741483913" sldId="335"/>
            <ac:spMk id="18" creationId="{A93BE119-0AAA-C429-565B-4E178C4B11C5}"/>
          </ac:spMkLst>
        </pc:spChg>
        <pc:spChg chg="add mod">
          <ac:chgData name="Languages on a Plate" userId="e7d0663b6a34205a" providerId="LiveId" clId="{CC36BD9E-6417-4B80-B41A-45C47AF37508}" dt="2023-11-16T15:40:12.628" v="2680" actId="1076"/>
          <ac:spMkLst>
            <pc:docMk/>
            <pc:sldMk cId="2741483913" sldId="335"/>
            <ac:spMk id="19" creationId="{DD468C3E-5C82-C604-DDC2-349DED77F44A}"/>
          </ac:spMkLst>
        </pc:spChg>
        <pc:spChg chg="add mod">
          <ac:chgData name="Languages on a Plate" userId="e7d0663b6a34205a" providerId="LiveId" clId="{CC36BD9E-6417-4B80-B41A-45C47AF37508}" dt="2023-11-16T15:40:12.628" v="2680" actId="1076"/>
          <ac:spMkLst>
            <pc:docMk/>
            <pc:sldMk cId="2741483913" sldId="335"/>
            <ac:spMk id="20" creationId="{850272F8-BDBC-DCE2-E58A-B2FCC2DFF9AD}"/>
          </ac:spMkLst>
        </pc:spChg>
        <pc:spChg chg="add mod">
          <ac:chgData name="Languages on a Plate" userId="e7d0663b6a34205a" providerId="LiveId" clId="{CC36BD9E-6417-4B80-B41A-45C47AF37508}" dt="2023-11-16T15:40:13.473" v="2681"/>
          <ac:spMkLst>
            <pc:docMk/>
            <pc:sldMk cId="2741483913" sldId="335"/>
            <ac:spMk id="21" creationId="{A1A6926E-BD54-1C2F-F005-4E147FC7C18A}"/>
          </ac:spMkLst>
        </pc:spChg>
        <pc:spChg chg="add mod">
          <ac:chgData name="Languages on a Plate" userId="e7d0663b6a34205a" providerId="LiveId" clId="{CC36BD9E-6417-4B80-B41A-45C47AF37508}" dt="2023-11-16T15:40:13.473" v="2681"/>
          <ac:spMkLst>
            <pc:docMk/>
            <pc:sldMk cId="2741483913" sldId="335"/>
            <ac:spMk id="22" creationId="{C69B3215-D990-DBF5-3325-359342970EC2}"/>
          </ac:spMkLst>
        </pc:spChg>
        <pc:spChg chg="add mod">
          <ac:chgData name="Languages on a Plate" userId="e7d0663b6a34205a" providerId="LiveId" clId="{CC36BD9E-6417-4B80-B41A-45C47AF37508}" dt="2023-11-16T15:40:13.473" v="2681"/>
          <ac:spMkLst>
            <pc:docMk/>
            <pc:sldMk cId="2741483913" sldId="335"/>
            <ac:spMk id="23" creationId="{29C0B41A-DAF7-A898-8B9F-C5A5859B2491}"/>
          </ac:spMkLst>
        </pc:spChg>
        <pc:spChg chg="add mod">
          <ac:chgData name="Languages on a Plate" userId="e7d0663b6a34205a" providerId="LiveId" clId="{CC36BD9E-6417-4B80-B41A-45C47AF37508}" dt="2023-11-16T15:40:15.145" v="2682"/>
          <ac:spMkLst>
            <pc:docMk/>
            <pc:sldMk cId="2741483913" sldId="335"/>
            <ac:spMk id="24" creationId="{7ED136A1-D9B4-508A-78B9-039A466FA165}"/>
          </ac:spMkLst>
        </pc:spChg>
        <pc:spChg chg="add mod">
          <ac:chgData name="Languages on a Plate" userId="e7d0663b6a34205a" providerId="LiveId" clId="{CC36BD9E-6417-4B80-B41A-45C47AF37508}" dt="2023-11-16T15:40:15.145" v="2682"/>
          <ac:spMkLst>
            <pc:docMk/>
            <pc:sldMk cId="2741483913" sldId="335"/>
            <ac:spMk id="25" creationId="{536673E5-3364-C2EE-C1FD-1A8E355F1CF2}"/>
          </ac:spMkLst>
        </pc:spChg>
        <pc:spChg chg="add mod">
          <ac:chgData name="Languages on a Plate" userId="e7d0663b6a34205a" providerId="LiveId" clId="{CC36BD9E-6417-4B80-B41A-45C47AF37508}" dt="2023-11-16T15:40:15.145" v="2682"/>
          <ac:spMkLst>
            <pc:docMk/>
            <pc:sldMk cId="2741483913" sldId="335"/>
            <ac:spMk id="26" creationId="{664F0ED6-92F6-94D8-824D-67A7C40F0787}"/>
          </ac:spMkLst>
        </pc:spChg>
        <pc:spChg chg="add mod">
          <ac:chgData name="Languages on a Plate" userId="e7d0663b6a34205a" providerId="LiveId" clId="{CC36BD9E-6417-4B80-B41A-45C47AF37508}" dt="2023-11-16T15:40:16.208" v="2683"/>
          <ac:spMkLst>
            <pc:docMk/>
            <pc:sldMk cId="2741483913" sldId="335"/>
            <ac:spMk id="27" creationId="{39DAE819-59A0-47C4-457E-FDDF49FBA92F}"/>
          </ac:spMkLst>
        </pc:spChg>
        <pc:spChg chg="add mod">
          <ac:chgData name="Languages on a Plate" userId="e7d0663b6a34205a" providerId="LiveId" clId="{CC36BD9E-6417-4B80-B41A-45C47AF37508}" dt="2023-11-16T15:40:16.208" v="2683"/>
          <ac:spMkLst>
            <pc:docMk/>
            <pc:sldMk cId="2741483913" sldId="335"/>
            <ac:spMk id="28" creationId="{B45274CA-4ED8-B054-10D8-E4D9DEEC37E6}"/>
          </ac:spMkLst>
        </pc:spChg>
        <pc:spChg chg="add mod">
          <ac:chgData name="Languages on a Plate" userId="e7d0663b6a34205a" providerId="LiveId" clId="{CC36BD9E-6417-4B80-B41A-45C47AF37508}" dt="2023-11-16T15:40:16.208" v="2683"/>
          <ac:spMkLst>
            <pc:docMk/>
            <pc:sldMk cId="2741483913" sldId="335"/>
            <ac:spMk id="29" creationId="{4F98E462-6E86-25B5-F883-43500A06D264}"/>
          </ac:spMkLst>
        </pc:spChg>
        <pc:spChg chg="add mod">
          <ac:chgData name="Languages on a Plate" userId="e7d0663b6a34205a" providerId="LiveId" clId="{CC36BD9E-6417-4B80-B41A-45C47AF37508}" dt="2023-11-16T15:40:17.443" v="2684"/>
          <ac:spMkLst>
            <pc:docMk/>
            <pc:sldMk cId="2741483913" sldId="335"/>
            <ac:spMk id="30" creationId="{7055F692-5D70-F4AA-A274-FE2B8579C7BC}"/>
          </ac:spMkLst>
        </pc:spChg>
        <pc:spChg chg="add mod">
          <ac:chgData name="Languages on a Plate" userId="e7d0663b6a34205a" providerId="LiveId" clId="{CC36BD9E-6417-4B80-B41A-45C47AF37508}" dt="2023-11-16T15:40:17.443" v="2684"/>
          <ac:spMkLst>
            <pc:docMk/>
            <pc:sldMk cId="2741483913" sldId="335"/>
            <ac:spMk id="31" creationId="{71DE136F-1C10-5F56-3244-BD369246A273}"/>
          </ac:spMkLst>
        </pc:spChg>
        <pc:spChg chg="add mod">
          <ac:chgData name="Languages on a Plate" userId="e7d0663b6a34205a" providerId="LiveId" clId="{CC36BD9E-6417-4B80-B41A-45C47AF37508}" dt="2023-11-16T15:40:17.443" v="2684"/>
          <ac:spMkLst>
            <pc:docMk/>
            <pc:sldMk cId="2741483913" sldId="335"/>
            <ac:spMk id="32" creationId="{2817F9A0-2CB1-2D94-CD01-B482401D69F5}"/>
          </ac:spMkLst>
        </pc:spChg>
      </pc:sldChg>
      <pc:sldChg chg="addSp modSp add mod ord modAnim modNotesTx">
        <pc:chgData name="Languages on a Plate" userId="e7d0663b6a34205a" providerId="LiveId" clId="{CC36BD9E-6417-4B80-B41A-45C47AF37508}" dt="2023-11-16T15:45:28.215" v="2882" actId="313"/>
        <pc:sldMkLst>
          <pc:docMk/>
          <pc:sldMk cId="3162471311" sldId="336"/>
        </pc:sldMkLst>
        <pc:spChg chg="mod">
          <ac:chgData name="Languages on a Plate" userId="e7d0663b6a34205a" providerId="LiveId" clId="{CC36BD9E-6417-4B80-B41A-45C47AF37508}" dt="2023-11-16T15:43:23.627" v="2781" actId="313"/>
          <ac:spMkLst>
            <pc:docMk/>
            <pc:sldMk cId="3162471311" sldId="336"/>
            <ac:spMk id="4" creationId="{C174E879-8F03-3EE6-23B7-0234689DFD38}"/>
          </ac:spMkLst>
        </pc:spChg>
        <pc:spChg chg="add mod">
          <ac:chgData name="Languages on a Plate" userId="e7d0663b6a34205a" providerId="LiveId" clId="{CC36BD9E-6417-4B80-B41A-45C47AF37508}" dt="2023-11-16T15:44:54.313" v="2816" actId="20577"/>
          <ac:spMkLst>
            <pc:docMk/>
            <pc:sldMk cId="3162471311" sldId="336"/>
            <ac:spMk id="5" creationId="{B5D2BF1B-BC71-E745-3D2F-60C9E3143A5E}"/>
          </ac:spMkLst>
        </pc:spChg>
      </pc:sldChg>
      <pc:sldChg chg="modSp add mod modAnim">
        <pc:chgData name="Languages on a Plate" userId="e7d0663b6a34205a" providerId="LiveId" clId="{CC36BD9E-6417-4B80-B41A-45C47AF37508}" dt="2023-11-16T15:43:43.704" v="2797" actId="6549"/>
        <pc:sldMkLst>
          <pc:docMk/>
          <pc:sldMk cId="3415805354" sldId="337"/>
        </pc:sldMkLst>
        <pc:spChg chg="mod">
          <ac:chgData name="Languages on a Plate" userId="e7d0663b6a34205a" providerId="LiveId" clId="{CC36BD9E-6417-4B80-B41A-45C47AF37508}" dt="2023-11-16T15:43:43.704" v="2797" actId="6549"/>
          <ac:spMkLst>
            <pc:docMk/>
            <pc:sldMk cId="3415805354" sldId="337"/>
            <ac:spMk id="4" creationId="{C174E879-8F03-3EE6-23B7-0234689DFD38}"/>
          </ac:spMkLst>
        </pc:spChg>
      </pc:sldChg>
      <pc:sldChg chg="addSp delSp modSp add mod modNotesTx">
        <pc:chgData name="Languages on a Plate" userId="e7d0663b6a34205a" providerId="LiveId" clId="{CC36BD9E-6417-4B80-B41A-45C47AF37508}" dt="2023-11-16T15:55:15.985" v="3294" actId="9405"/>
        <pc:sldMkLst>
          <pc:docMk/>
          <pc:sldMk cId="259271002" sldId="338"/>
        </pc:sldMkLst>
        <pc:spChg chg="mod">
          <ac:chgData name="Languages on a Plate" userId="e7d0663b6a34205a" providerId="LiveId" clId="{CC36BD9E-6417-4B80-B41A-45C47AF37508}" dt="2023-11-16T15:45:58.592" v="2937" actId="20577"/>
          <ac:spMkLst>
            <pc:docMk/>
            <pc:sldMk cId="259271002" sldId="338"/>
            <ac:spMk id="4" creationId="{C174E879-8F03-3EE6-23B7-0234689DFD38}"/>
          </ac:spMkLst>
        </pc:spChg>
        <pc:spChg chg="del">
          <ac:chgData name="Languages on a Plate" userId="e7d0663b6a34205a" providerId="LiveId" clId="{CC36BD9E-6417-4B80-B41A-45C47AF37508}" dt="2023-11-16T15:46:04.130" v="2938" actId="478"/>
          <ac:spMkLst>
            <pc:docMk/>
            <pc:sldMk cId="259271002" sldId="338"/>
            <ac:spMk id="5" creationId="{B0CFB444-1AD9-44A8-CC5E-60EEBF0020CE}"/>
          </ac:spMkLst>
        </pc:spChg>
        <pc:grpChg chg="add mod">
          <ac:chgData name="Languages on a Plate" userId="e7d0663b6a34205a" providerId="LiveId" clId="{CC36BD9E-6417-4B80-B41A-45C47AF37508}" dt="2023-11-16T15:46:48.207" v="2949" actId="14100"/>
          <ac:grpSpMkLst>
            <pc:docMk/>
            <pc:sldMk cId="259271002" sldId="338"/>
            <ac:grpSpMk id="8" creationId="{25E24733-BE07-3B68-6FC3-C3491CD157CE}"/>
          </ac:grpSpMkLst>
        </pc:grpChg>
        <pc:grpChg chg="del">
          <ac:chgData name="Languages on a Plate" userId="e7d0663b6a34205a" providerId="LiveId" clId="{CC36BD9E-6417-4B80-B41A-45C47AF37508}" dt="2023-11-16T15:46:07.118" v="2939" actId="478"/>
          <ac:grpSpMkLst>
            <pc:docMk/>
            <pc:sldMk cId="259271002" sldId="338"/>
            <ac:grpSpMk id="15" creationId="{CCDAE399-2C0E-7D13-C295-625B876FF250}"/>
          </ac:grpSpMkLst>
        </pc:grpChg>
        <pc:grpChg chg="add mod">
          <ac:chgData name="Languages on a Plate" userId="e7d0663b6a34205a" providerId="LiveId" clId="{CC36BD9E-6417-4B80-B41A-45C47AF37508}" dt="2023-11-16T15:46:48.207" v="2949" actId="14100"/>
          <ac:grpSpMkLst>
            <pc:docMk/>
            <pc:sldMk cId="259271002" sldId="338"/>
            <ac:grpSpMk id="22" creationId="{9B36EEAD-3E68-3F52-D0AF-CFE970FDA2EB}"/>
          </ac:grpSpMkLst>
        </pc:grpChg>
        <pc:grpChg chg="add mod">
          <ac:chgData name="Languages on a Plate" userId="e7d0663b6a34205a" providerId="LiveId" clId="{CC36BD9E-6417-4B80-B41A-45C47AF37508}" dt="2023-11-16T15:47:15.034" v="2953" actId="1076"/>
          <ac:grpSpMkLst>
            <pc:docMk/>
            <pc:sldMk cId="259271002" sldId="338"/>
            <ac:grpSpMk id="25" creationId="{1F593616-9A4E-6F11-DC87-1D0F8B9CBDFF}"/>
          </ac:grpSpMkLst>
        </pc:grpChg>
        <pc:grpChg chg="add mod">
          <ac:chgData name="Languages on a Plate" userId="e7d0663b6a34205a" providerId="LiveId" clId="{CC36BD9E-6417-4B80-B41A-45C47AF37508}" dt="2023-11-16T15:47:15.034" v="2953" actId="1076"/>
          <ac:grpSpMkLst>
            <pc:docMk/>
            <pc:sldMk cId="259271002" sldId="338"/>
            <ac:grpSpMk id="30" creationId="{0F824426-E4F2-1771-9905-A80F4E4FFF71}"/>
          </ac:grpSpMkLst>
        </pc:grpChg>
        <pc:grpChg chg="del mod">
          <ac:chgData name="Languages on a Plate" userId="e7d0663b6a34205a" providerId="LiveId" clId="{CC36BD9E-6417-4B80-B41A-45C47AF37508}" dt="2023-11-16T15:47:01.165" v="2951" actId="478"/>
          <ac:grpSpMkLst>
            <pc:docMk/>
            <pc:sldMk cId="259271002" sldId="338"/>
            <ac:grpSpMk id="39" creationId="{AAAC5A62-5357-0A6C-72F8-4BA261950654}"/>
          </ac:grpSpMkLst>
        </pc:grpChg>
        <pc:grpChg chg="del mod">
          <ac:chgData name="Languages on a Plate" userId="e7d0663b6a34205a" providerId="LiveId" clId="{CC36BD9E-6417-4B80-B41A-45C47AF37508}" dt="2023-11-16T15:47:01.165" v="2951" actId="478"/>
          <ac:grpSpMkLst>
            <pc:docMk/>
            <pc:sldMk cId="259271002" sldId="338"/>
            <ac:grpSpMk id="42" creationId="{7BC7335A-30B7-0386-FDAE-56144B2FC200}"/>
          </ac:grpSpMkLst>
        </pc:grpChg>
        <pc:grpChg chg="add mod">
          <ac:chgData name="Languages on a Plate" userId="e7d0663b6a34205a" providerId="LiveId" clId="{CC36BD9E-6417-4B80-B41A-45C47AF37508}" dt="2023-11-16T15:47:15.034" v="2953" actId="1076"/>
          <ac:grpSpMkLst>
            <pc:docMk/>
            <pc:sldMk cId="259271002" sldId="338"/>
            <ac:grpSpMk id="45" creationId="{01E7DCFD-39E9-25D5-97AA-01003D801242}"/>
          </ac:grpSpMkLst>
        </pc:grpChg>
        <pc:grpChg chg="del mod">
          <ac:chgData name="Languages on a Plate" userId="e7d0663b6a34205a" providerId="LiveId" clId="{CC36BD9E-6417-4B80-B41A-45C47AF37508}" dt="2023-11-16T15:47:06.593" v="2952" actId="478"/>
          <ac:grpSpMkLst>
            <pc:docMk/>
            <pc:sldMk cId="259271002" sldId="338"/>
            <ac:grpSpMk id="53" creationId="{F2F0119B-2D78-B763-13C2-ABFD981C8FCF}"/>
          </ac:grpSpMkLst>
        </pc:grpChg>
        <pc:grpChg chg="del mod">
          <ac:chgData name="Languages on a Plate" userId="e7d0663b6a34205a" providerId="LiveId" clId="{CC36BD9E-6417-4B80-B41A-45C47AF37508}" dt="2023-11-16T15:47:06.593" v="2952" actId="478"/>
          <ac:grpSpMkLst>
            <pc:docMk/>
            <pc:sldMk cId="259271002" sldId="338"/>
            <ac:grpSpMk id="59" creationId="{AAA7192A-CA6E-51E7-CDE4-DF53BCF6ED4E}"/>
          </ac:grpSpMkLst>
        </pc:grpChg>
        <pc:grpChg chg="del mod">
          <ac:chgData name="Languages on a Plate" userId="e7d0663b6a34205a" providerId="LiveId" clId="{CC36BD9E-6417-4B80-B41A-45C47AF37508}" dt="2023-11-16T15:47:06.593" v="2952" actId="478"/>
          <ac:grpSpMkLst>
            <pc:docMk/>
            <pc:sldMk cId="259271002" sldId="338"/>
            <ac:grpSpMk id="60" creationId="{FF2FB98E-A601-97DF-A372-494B00637ECC}"/>
          </ac:grpSpMkLst>
        </pc:grpChg>
        <pc:grpChg chg="add mod">
          <ac:chgData name="Languages on a Plate" userId="e7d0663b6a34205a" providerId="LiveId" clId="{CC36BD9E-6417-4B80-B41A-45C47AF37508}" dt="2023-11-16T15:47:29.102" v="2955" actId="1076"/>
          <ac:grpSpMkLst>
            <pc:docMk/>
            <pc:sldMk cId="259271002" sldId="338"/>
            <ac:grpSpMk id="61" creationId="{72FD4CB4-A8E1-A46E-5D21-34367CD563EC}"/>
          </ac:grpSpMkLst>
        </pc:grpChg>
        <pc:grpChg chg="del">
          <ac:chgData name="Languages on a Plate" userId="e7d0663b6a34205a" providerId="LiveId" clId="{CC36BD9E-6417-4B80-B41A-45C47AF37508}" dt="2023-11-16T15:46:29.609" v="2942" actId="478"/>
          <ac:grpSpMkLst>
            <pc:docMk/>
            <pc:sldMk cId="259271002" sldId="338"/>
            <ac:grpSpMk id="67" creationId="{087298A6-0FCC-DA02-9FE2-44AEBD38FB5C}"/>
          </ac:grpSpMkLst>
        </pc:grpChg>
        <pc:grpChg chg="del">
          <ac:chgData name="Languages on a Plate" userId="e7d0663b6a34205a" providerId="LiveId" clId="{CC36BD9E-6417-4B80-B41A-45C47AF37508}" dt="2023-11-16T15:46:29.609" v="2942" actId="478"/>
          <ac:grpSpMkLst>
            <pc:docMk/>
            <pc:sldMk cId="259271002" sldId="338"/>
            <ac:grpSpMk id="81" creationId="{FFAE5B95-345F-97D3-610C-E19BE51AC2E0}"/>
          </ac:grpSpMkLst>
        </pc:grpChg>
        <pc:grpChg chg="del">
          <ac:chgData name="Languages on a Plate" userId="e7d0663b6a34205a" providerId="LiveId" clId="{CC36BD9E-6417-4B80-B41A-45C47AF37508}" dt="2023-11-16T15:46:29.609" v="2942" actId="478"/>
          <ac:grpSpMkLst>
            <pc:docMk/>
            <pc:sldMk cId="259271002" sldId="338"/>
            <ac:grpSpMk id="91" creationId="{45D4FCBC-FC2E-49E8-45F1-880943AC534B}"/>
          </ac:grpSpMkLst>
        </pc:grpChg>
        <pc:grpChg chg="del">
          <ac:chgData name="Languages on a Plate" userId="e7d0663b6a34205a" providerId="LiveId" clId="{CC36BD9E-6417-4B80-B41A-45C47AF37508}" dt="2023-11-16T15:46:29.609" v="2942" actId="478"/>
          <ac:grpSpMkLst>
            <pc:docMk/>
            <pc:sldMk cId="259271002" sldId="338"/>
            <ac:grpSpMk id="97" creationId="{FC2E4DDD-7801-8DFD-8A9E-BDFBD874B5B5}"/>
          </ac:grpSpMkLst>
        </pc:grpChg>
        <pc:grpChg chg="del">
          <ac:chgData name="Languages on a Plate" userId="e7d0663b6a34205a" providerId="LiveId" clId="{CC36BD9E-6417-4B80-B41A-45C47AF37508}" dt="2023-11-16T15:46:29.609" v="2942" actId="478"/>
          <ac:grpSpMkLst>
            <pc:docMk/>
            <pc:sldMk cId="259271002" sldId="338"/>
            <ac:grpSpMk id="102" creationId="{DB037673-8D39-28E8-BF2F-2498D424A8A8}"/>
          </ac:grpSpMkLst>
        </pc:grpChg>
        <pc:grpChg chg="del">
          <ac:chgData name="Languages on a Plate" userId="e7d0663b6a34205a" providerId="LiveId" clId="{CC36BD9E-6417-4B80-B41A-45C47AF37508}" dt="2023-11-16T15:46:29.609" v="2942" actId="478"/>
          <ac:grpSpMkLst>
            <pc:docMk/>
            <pc:sldMk cId="259271002" sldId="338"/>
            <ac:grpSpMk id="112" creationId="{09B567C0-58D7-E294-6FDE-8EBC8DC1B455}"/>
          </ac:grpSpMkLst>
        </pc:grpChg>
        <pc:grpChg chg="del">
          <ac:chgData name="Languages on a Plate" userId="e7d0663b6a34205a" providerId="LiveId" clId="{CC36BD9E-6417-4B80-B41A-45C47AF37508}" dt="2023-11-16T15:46:29.609" v="2942" actId="478"/>
          <ac:grpSpMkLst>
            <pc:docMk/>
            <pc:sldMk cId="259271002" sldId="338"/>
            <ac:grpSpMk id="113" creationId="{2D8B5B6C-FA3D-4E5E-508C-CB6E5D7E564F}"/>
          </ac:grpSpMkLst>
        </pc:grpChg>
        <pc:grpChg chg="add mod">
          <ac:chgData name="Languages on a Plate" userId="e7d0663b6a34205a" providerId="LiveId" clId="{CC36BD9E-6417-4B80-B41A-45C47AF37508}" dt="2023-11-16T15:47:29.102" v="2955" actId="1076"/>
          <ac:grpSpMkLst>
            <pc:docMk/>
            <pc:sldMk cId="259271002" sldId="338"/>
            <ac:grpSpMk id="122" creationId="{F211F183-4FF4-C28E-E098-A38DC52DF5CD}"/>
          </ac:grpSpMkLst>
        </pc:grpChg>
        <pc:grpChg chg="add mod">
          <ac:chgData name="Languages on a Plate" userId="e7d0663b6a34205a" providerId="LiveId" clId="{CC36BD9E-6417-4B80-B41A-45C47AF37508}" dt="2023-11-16T15:47:29.102" v="2955" actId="1076"/>
          <ac:grpSpMkLst>
            <pc:docMk/>
            <pc:sldMk cId="259271002" sldId="338"/>
            <ac:grpSpMk id="126" creationId="{2921D8F0-5DCF-B3C1-2B26-2A94F85B4953}"/>
          </ac:grpSpMkLst>
        </pc:grpChg>
        <pc:grpChg chg="add mod">
          <ac:chgData name="Languages on a Plate" userId="e7d0663b6a34205a" providerId="LiveId" clId="{CC36BD9E-6417-4B80-B41A-45C47AF37508}" dt="2023-11-16T15:47:29.102" v="2955" actId="1076"/>
          <ac:grpSpMkLst>
            <pc:docMk/>
            <pc:sldMk cId="259271002" sldId="338"/>
            <ac:grpSpMk id="131" creationId="{1B20F3D4-6F00-43B8-0533-2B8D8A183974}"/>
          </ac:grpSpMkLst>
        </pc:grpChg>
        <pc:grpChg chg="add mod">
          <ac:chgData name="Languages on a Plate" userId="e7d0663b6a34205a" providerId="LiveId" clId="{CC36BD9E-6417-4B80-B41A-45C47AF37508}" dt="2023-11-16T15:47:29.102" v="2955" actId="1076"/>
          <ac:grpSpMkLst>
            <pc:docMk/>
            <pc:sldMk cId="259271002" sldId="338"/>
            <ac:grpSpMk id="135" creationId="{C566B54B-F73D-BB1D-B8EA-6F30014355E7}"/>
          </ac:grpSpMkLst>
        </pc:grpChg>
        <pc:grpChg chg="del mod">
          <ac:chgData name="Languages on a Plate" userId="e7d0663b6a34205a" providerId="LiveId" clId="{CC36BD9E-6417-4B80-B41A-45C47AF37508}" dt="2023-11-16T15:49:45.562" v="3141"/>
          <ac:grpSpMkLst>
            <pc:docMk/>
            <pc:sldMk cId="259271002" sldId="338"/>
            <ac:grpSpMk id="144" creationId="{527CA062-2699-1059-FD8B-361E8646FD2D}"/>
          </ac:grpSpMkLst>
        </pc:grpChg>
        <pc:grpChg chg="del mod">
          <ac:chgData name="Languages on a Plate" userId="e7d0663b6a34205a" providerId="LiveId" clId="{CC36BD9E-6417-4B80-B41A-45C47AF37508}" dt="2023-11-16T15:49:47.605" v="3144"/>
          <ac:grpSpMkLst>
            <pc:docMk/>
            <pc:sldMk cId="259271002" sldId="338"/>
            <ac:grpSpMk id="149" creationId="{4B6719AC-1491-4979-DAA0-98101F6AB364}"/>
          </ac:grpSpMkLst>
        </pc:grpChg>
        <pc:grpChg chg="mod">
          <ac:chgData name="Languages on a Plate" userId="e7d0663b6a34205a" providerId="LiveId" clId="{CC36BD9E-6417-4B80-B41A-45C47AF37508}" dt="2023-11-16T15:49:47.605" v="3144"/>
          <ac:grpSpMkLst>
            <pc:docMk/>
            <pc:sldMk cId="259271002" sldId="338"/>
            <ac:grpSpMk id="152" creationId="{A18A736A-D020-503D-A47A-606446D48D84}"/>
          </ac:grpSpMkLst>
        </pc:grpChg>
        <pc:grpChg chg="del mod">
          <ac:chgData name="Languages on a Plate" userId="e7d0663b6a34205a" providerId="LiveId" clId="{CC36BD9E-6417-4B80-B41A-45C47AF37508}" dt="2023-11-16T15:50:02.364" v="3154"/>
          <ac:grpSpMkLst>
            <pc:docMk/>
            <pc:sldMk cId="259271002" sldId="338"/>
            <ac:grpSpMk id="157" creationId="{EE3FB5B8-8CD2-6E4A-DB1B-569F655D29C9}"/>
          </ac:grpSpMkLst>
        </pc:grpChg>
        <pc:grpChg chg="del mod">
          <ac:chgData name="Languages on a Plate" userId="e7d0663b6a34205a" providerId="LiveId" clId="{CC36BD9E-6417-4B80-B41A-45C47AF37508}" dt="2023-11-16T15:50:21.124" v="3166"/>
          <ac:grpSpMkLst>
            <pc:docMk/>
            <pc:sldMk cId="259271002" sldId="338"/>
            <ac:grpSpMk id="160" creationId="{1E73BE31-EEFB-B692-13C4-29B3CC115170}"/>
          </ac:grpSpMkLst>
        </pc:grpChg>
        <pc:grpChg chg="mod">
          <ac:chgData name="Languages on a Plate" userId="e7d0663b6a34205a" providerId="LiveId" clId="{CC36BD9E-6417-4B80-B41A-45C47AF37508}" dt="2023-11-16T15:50:21.124" v="3166"/>
          <ac:grpSpMkLst>
            <pc:docMk/>
            <pc:sldMk cId="259271002" sldId="338"/>
            <ac:grpSpMk id="169" creationId="{2A849393-6C11-D45C-ABC5-FCAAAA5DF7DD}"/>
          </ac:grpSpMkLst>
        </pc:grpChg>
        <pc:grpChg chg="mod">
          <ac:chgData name="Languages on a Plate" userId="e7d0663b6a34205a" providerId="LiveId" clId="{CC36BD9E-6417-4B80-B41A-45C47AF37508}" dt="2023-11-16T15:51:17.394" v="3176"/>
          <ac:grpSpMkLst>
            <pc:docMk/>
            <pc:sldMk cId="259271002" sldId="338"/>
            <ac:grpSpMk id="173" creationId="{FA3EA6A4-4284-382A-9463-0AA39B44BB4E}"/>
          </ac:grpSpMkLst>
        </pc:grpChg>
        <pc:grpChg chg="mod">
          <ac:chgData name="Languages on a Plate" userId="e7d0663b6a34205a" providerId="LiveId" clId="{CC36BD9E-6417-4B80-B41A-45C47AF37508}" dt="2023-11-16T15:51:35.278" v="3183"/>
          <ac:grpSpMkLst>
            <pc:docMk/>
            <pc:sldMk cId="259271002" sldId="338"/>
            <ac:grpSpMk id="178" creationId="{14DD86E5-A532-985C-DC93-24737512D107}"/>
          </ac:grpSpMkLst>
        </pc:grpChg>
        <pc:grpChg chg="del mod">
          <ac:chgData name="Languages on a Plate" userId="e7d0663b6a34205a" providerId="LiveId" clId="{CC36BD9E-6417-4B80-B41A-45C47AF37508}" dt="2023-11-16T15:51:49.002" v="3194"/>
          <ac:grpSpMkLst>
            <pc:docMk/>
            <pc:sldMk cId="259271002" sldId="338"/>
            <ac:grpSpMk id="184" creationId="{619867B0-8009-1570-69CE-88341D9F7000}"/>
          </ac:grpSpMkLst>
        </pc:grpChg>
        <pc:grpChg chg="mod">
          <ac:chgData name="Languages on a Plate" userId="e7d0663b6a34205a" providerId="LiveId" clId="{CC36BD9E-6417-4B80-B41A-45C47AF37508}" dt="2023-11-16T15:51:56.524" v="3200"/>
          <ac:grpSpMkLst>
            <pc:docMk/>
            <pc:sldMk cId="259271002" sldId="338"/>
            <ac:grpSpMk id="190" creationId="{2EE95912-1BCE-671E-E866-73C3E9D1CA87}"/>
          </ac:grpSpMkLst>
        </pc:grpChg>
        <pc:grpChg chg="del mod">
          <ac:chgData name="Languages on a Plate" userId="e7d0663b6a34205a" providerId="LiveId" clId="{CC36BD9E-6417-4B80-B41A-45C47AF37508}" dt="2023-11-16T15:52:02.967" v="3209"/>
          <ac:grpSpMkLst>
            <pc:docMk/>
            <pc:sldMk cId="259271002" sldId="338"/>
            <ac:grpSpMk id="195" creationId="{739A3F71-1D71-6925-6D2D-94E7A80CC4BC}"/>
          </ac:grpSpMkLst>
        </pc:grpChg>
        <pc:grpChg chg="mod">
          <ac:chgData name="Languages on a Plate" userId="e7d0663b6a34205a" providerId="LiveId" clId="{CC36BD9E-6417-4B80-B41A-45C47AF37508}" dt="2023-11-16T15:52:02.967" v="3209"/>
          <ac:grpSpMkLst>
            <pc:docMk/>
            <pc:sldMk cId="259271002" sldId="338"/>
            <ac:grpSpMk id="197" creationId="{2FCFAA98-7BC3-34A2-55AC-3A080F5BD8CD}"/>
          </ac:grpSpMkLst>
        </pc:grpChg>
        <pc:grpChg chg="mod">
          <ac:chgData name="Languages on a Plate" userId="e7d0663b6a34205a" providerId="LiveId" clId="{CC36BD9E-6417-4B80-B41A-45C47AF37508}" dt="2023-11-16T15:52:19.573" v="3216"/>
          <ac:grpSpMkLst>
            <pc:docMk/>
            <pc:sldMk cId="259271002" sldId="338"/>
            <ac:grpSpMk id="203" creationId="{6D107DA8-56CB-D0E7-AF60-F2FE3B2A51F6}"/>
          </ac:grpSpMkLst>
        </pc:grpChg>
        <pc:grpChg chg="mod">
          <ac:chgData name="Languages on a Plate" userId="e7d0663b6a34205a" providerId="LiveId" clId="{CC36BD9E-6417-4B80-B41A-45C47AF37508}" dt="2023-11-16T15:52:23.184" v="3220"/>
          <ac:grpSpMkLst>
            <pc:docMk/>
            <pc:sldMk cId="259271002" sldId="338"/>
            <ac:grpSpMk id="207" creationId="{BAC12980-A146-7B6E-A4AA-AB6FE4B10732}"/>
          </ac:grpSpMkLst>
        </pc:grpChg>
        <pc:grpChg chg="add mod">
          <ac:chgData name="Languages on a Plate" userId="e7d0663b6a34205a" providerId="LiveId" clId="{CC36BD9E-6417-4B80-B41A-45C47AF37508}" dt="2023-11-16T15:53:23.844" v="3228" actId="1076"/>
          <ac:grpSpMkLst>
            <pc:docMk/>
            <pc:sldMk cId="259271002" sldId="338"/>
            <ac:grpSpMk id="213" creationId="{3163748E-D37B-DC29-619E-951EB35725A3}"/>
          </ac:grpSpMkLst>
        </pc:grpChg>
        <pc:grpChg chg="add mod">
          <ac:chgData name="Languages on a Plate" userId="e7d0663b6a34205a" providerId="LiveId" clId="{CC36BD9E-6417-4B80-B41A-45C47AF37508}" dt="2023-11-16T15:53:27.536" v="3230" actId="1076"/>
          <ac:grpSpMkLst>
            <pc:docMk/>
            <pc:sldMk cId="259271002" sldId="338"/>
            <ac:grpSpMk id="217" creationId="{0A550F85-76EE-717D-FE8A-D8E69009DF08}"/>
          </ac:grpSpMkLst>
        </pc:grpChg>
        <pc:grpChg chg="add mod">
          <ac:chgData name="Languages on a Plate" userId="e7d0663b6a34205a" providerId="LiveId" clId="{CC36BD9E-6417-4B80-B41A-45C47AF37508}" dt="2023-11-16T15:53:32.057" v="3232" actId="1076"/>
          <ac:grpSpMkLst>
            <pc:docMk/>
            <pc:sldMk cId="259271002" sldId="338"/>
            <ac:grpSpMk id="221" creationId="{8E28678E-5327-A6F0-6940-638FAD03A579}"/>
          </ac:grpSpMkLst>
        </pc:grpChg>
        <pc:grpChg chg="add mod">
          <ac:chgData name="Languages on a Plate" userId="e7d0663b6a34205a" providerId="LiveId" clId="{CC36BD9E-6417-4B80-B41A-45C47AF37508}" dt="2023-11-16T15:53:41.952" v="3234" actId="1076"/>
          <ac:grpSpMkLst>
            <pc:docMk/>
            <pc:sldMk cId="259271002" sldId="338"/>
            <ac:grpSpMk id="225" creationId="{0C99A93D-52AE-B4DF-F95D-7ADFBFA76509}"/>
          </ac:grpSpMkLst>
        </pc:grpChg>
        <pc:grpChg chg="add mod">
          <ac:chgData name="Languages on a Plate" userId="e7d0663b6a34205a" providerId="LiveId" clId="{CC36BD9E-6417-4B80-B41A-45C47AF37508}" dt="2023-11-16T15:53:53.884" v="3236" actId="1076"/>
          <ac:grpSpMkLst>
            <pc:docMk/>
            <pc:sldMk cId="259271002" sldId="338"/>
            <ac:grpSpMk id="229" creationId="{45393824-9008-C1A8-4CD4-712C677AF862}"/>
          </ac:grpSpMkLst>
        </pc:grpChg>
        <pc:grpChg chg="add mod">
          <ac:chgData name="Languages on a Plate" userId="e7d0663b6a34205a" providerId="LiveId" clId="{CC36BD9E-6417-4B80-B41A-45C47AF37508}" dt="2023-11-16T15:53:55.385" v="3237"/>
          <ac:grpSpMkLst>
            <pc:docMk/>
            <pc:sldMk cId="259271002" sldId="338"/>
            <ac:grpSpMk id="235" creationId="{F49C20AA-32C9-043C-67FF-43E801A2B0EB}"/>
          </ac:grpSpMkLst>
        </pc:grpChg>
        <pc:grpChg chg="add mod">
          <ac:chgData name="Languages on a Plate" userId="e7d0663b6a34205a" providerId="LiveId" clId="{CC36BD9E-6417-4B80-B41A-45C47AF37508}" dt="2023-11-16T15:54:02.531" v="3239" actId="1076"/>
          <ac:grpSpMkLst>
            <pc:docMk/>
            <pc:sldMk cId="259271002" sldId="338"/>
            <ac:grpSpMk id="241" creationId="{ECB23B61-1D32-70A9-0C99-B8C1C41A5E33}"/>
          </ac:grpSpMkLst>
        </pc:grpChg>
        <pc:grpChg chg="add mod">
          <ac:chgData name="Languages on a Plate" userId="e7d0663b6a34205a" providerId="LiveId" clId="{CC36BD9E-6417-4B80-B41A-45C47AF37508}" dt="2023-11-16T15:54:09.832" v="3241" actId="1076"/>
          <ac:grpSpMkLst>
            <pc:docMk/>
            <pc:sldMk cId="259271002" sldId="338"/>
            <ac:grpSpMk id="247" creationId="{5BDABB18-53D7-1218-8D18-3BA08AA3AE08}"/>
          </ac:grpSpMkLst>
        </pc:grpChg>
        <pc:grpChg chg="mod">
          <ac:chgData name="Languages on a Plate" userId="e7d0663b6a34205a" providerId="LiveId" clId="{CC36BD9E-6417-4B80-B41A-45C47AF37508}" dt="2023-11-16T15:54:32.603" v="3244"/>
          <ac:grpSpMkLst>
            <pc:docMk/>
            <pc:sldMk cId="259271002" sldId="338"/>
            <ac:grpSpMk id="254" creationId="{6E1DA3B2-F8BC-443A-79AE-CBB465EA1995}"/>
          </ac:grpSpMkLst>
        </pc:grpChg>
        <pc:grpChg chg="del mod">
          <ac:chgData name="Languages on a Plate" userId="e7d0663b6a34205a" providerId="LiveId" clId="{CC36BD9E-6417-4B80-B41A-45C47AF37508}" dt="2023-11-16T15:54:48.813" v="3268"/>
          <ac:grpSpMkLst>
            <pc:docMk/>
            <pc:sldMk cId="259271002" sldId="338"/>
            <ac:grpSpMk id="267" creationId="{84EFBBB4-5EC7-070E-D277-05A848BB0471}"/>
          </ac:grpSpMkLst>
        </pc:grpChg>
        <pc:grpChg chg="mod">
          <ac:chgData name="Languages on a Plate" userId="e7d0663b6a34205a" providerId="LiveId" clId="{CC36BD9E-6417-4B80-B41A-45C47AF37508}" dt="2023-11-16T15:54:48.813" v="3268"/>
          <ac:grpSpMkLst>
            <pc:docMk/>
            <pc:sldMk cId="259271002" sldId="338"/>
            <ac:grpSpMk id="270" creationId="{2D6C4D30-8A2B-8E23-59DB-4267E9DA0C8F}"/>
          </ac:grpSpMkLst>
        </pc:grpChg>
        <pc:grpChg chg="mod">
          <ac:chgData name="Languages on a Plate" userId="e7d0663b6a34205a" providerId="LiveId" clId="{CC36BD9E-6417-4B80-B41A-45C47AF37508}" dt="2023-11-16T15:54:53.286" v="3271"/>
          <ac:grpSpMkLst>
            <pc:docMk/>
            <pc:sldMk cId="259271002" sldId="338"/>
            <ac:grpSpMk id="273" creationId="{A9134275-3054-7A1F-5073-8CB7160A38A8}"/>
          </ac:grpSpMkLst>
        </pc:grpChg>
        <pc:grpChg chg="mod">
          <ac:chgData name="Languages on a Plate" userId="e7d0663b6a34205a" providerId="LiveId" clId="{CC36BD9E-6417-4B80-B41A-45C47AF37508}" dt="2023-11-16T15:54:59.839" v="3276"/>
          <ac:grpSpMkLst>
            <pc:docMk/>
            <pc:sldMk cId="259271002" sldId="338"/>
            <ac:grpSpMk id="277" creationId="{7DF15CDC-9D0F-882B-FC5A-24AABE260804}"/>
          </ac:grpSpMkLst>
        </pc:grpChg>
        <pc:grpChg chg="del mod">
          <ac:chgData name="Languages on a Plate" userId="e7d0663b6a34205a" providerId="LiveId" clId="{CC36BD9E-6417-4B80-B41A-45C47AF37508}" dt="2023-11-16T15:55:10.313" v="3286"/>
          <ac:grpSpMkLst>
            <pc:docMk/>
            <pc:sldMk cId="259271002" sldId="338"/>
            <ac:grpSpMk id="282" creationId="{0745A521-99FF-4B9E-A243-D0DD3915F641}"/>
          </ac:grpSpMkLst>
        </pc:grpChg>
        <pc:grpChg chg="mod">
          <ac:chgData name="Languages on a Plate" userId="e7d0663b6a34205a" providerId="LiveId" clId="{CC36BD9E-6417-4B80-B41A-45C47AF37508}" dt="2023-11-16T15:55:14.095" v="3293"/>
          <ac:grpSpMkLst>
            <pc:docMk/>
            <pc:sldMk cId="259271002" sldId="338"/>
            <ac:grpSpMk id="288" creationId="{010D007C-89F6-8515-F156-DC9AA11C9BD4}"/>
          </ac:grpSpMkLst>
        </pc:grpChg>
        <pc:inkChg chg="mod">
          <ac:chgData name="Languages on a Plate" userId="e7d0663b6a34205a" providerId="LiveId" clId="{CC36BD9E-6417-4B80-B41A-45C47AF37508}" dt="2023-11-16T15:46:42.171" v="2947"/>
          <ac:inkMkLst>
            <pc:docMk/>
            <pc:sldMk cId="259271002" sldId="338"/>
            <ac:inkMk id="11" creationId="{6877BCFA-D3BA-CD4B-FD2D-7C0FF55CF1D8}"/>
          </ac:inkMkLst>
        </pc:inkChg>
        <pc:inkChg chg="mod">
          <ac:chgData name="Languages on a Plate" userId="e7d0663b6a34205a" providerId="LiveId" clId="{CC36BD9E-6417-4B80-B41A-45C47AF37508}" dt="2023-11-16T15:46:42.171" v="2947"/>
          <ac:inkMkLst>
            <pc:docMk/>
            <pc:sldMk cId="259271002" sldId="338"/>
            <ac:inkMk id="16" creationId="{A8942C0F-E3B1-8681-2476-30132D602EA6}"/>
          </ac:inkMkLst>
        </pc:inkChg>
        <pc:inkChg chg="mod">
          <ac:chgData name="Languages on a Plate" userId="e7d0663b6a34205a" providerId="LiveId" clId="{CC36BD9E-6417-4B80-B41A-45C47AF37508}" dt="2023-11-16T15:46:42.171" v="2947"/>
          <ac:inkMkLst>
            <pc:docMk/>
            <pc:sldMk cId="259271002" sldId="338"/>
            <ac:inkMk id="17" creationId="{40DB6BD8-105F-BEC9-A6A4-BDDF8334F638}"/>
          </ac:inkMkLst>
        </pc:inkChg>
        <pc:inkChg chg="mod">
          <ac:chgData name="Languages on a Plate" userId="e7d0663b6a34205a" providerId="LiveId" clId="{CC36BD9E-6417-4B80-B41A-45C47AF37508}" dt="2023-11-16T15:46:42.171" v="2947"/>
          <ac:inkMkLst>
            <pc:docMk/>
            <pc:sldMk cId="259271002" sldId="338"/>
            <ac:inkMk id="18" creationId="{B8CC2D37-CFA0-3C4E-793F-60E7B495E32D}"/>
          </ac:inkMkLst>
        </pc:inkChg>
        <pc:inkChg chg="mod">
          <ac:chgData name="Languages on a Plate" userId="e7d0663b6a34205a" providerId="LiveId" clId="{CC36BD9E-6417-4B80-B41A-45C47AF37508}" dt="2023-11-16T15:46:42.171" v="2947"/>
          <ac:inkMkLst>
            <pc:docMk/>
            <pc:sldMk cId="259271002" sldId="338"/>
            <ac:inkMk id="19" creationId="{5DC229B7-D91B-172D-8718-AFF50C4065C7}"/>
          </ac:inkMkLst>
        </pc:inkChg>
        <pc:inkChg chg="mod">
          <ac:chgData name="Languages on a Plate" userId="e7d0663b6a34205a" providerId="LiveId" clId="{CC36BD9E-6417-4B80-B41A-45C47AF37508}" dt="2023-11-16T15:46:42.171" v="2947"/>
          <ac:inkMkLst>
            <pc:docMk/>
            <pc:sldMk cId="259271002" sldId="338"/>
            <ac:inkMk id="20" creationId="{1780765F-1FD6-92B0-B0F1-945A885F495B}"/>
          </ac:inkMkLst>
        </pc:inkChg>
        <pc:inkChg chg="mod">
          <ac:chgData name="Languages on a Plate" userId="e7d0663b6a34205a" providerId="LiveId" clId="{CC36BD9E-6417-4B80-B41A-45C47AF37508}" dt="2023-11-16T15:46:42.171" v="2947"/>
          <ac:inkMkLst>
            <pc:docMk/>
            <pc:sldMk cId="259271002" sldId="338"/>
            <ac:inkMk id="21" creationId="{F6324420-93CA-8D49-E40A-5743E6A9CE66}"/>
          </ac:inkMkLst>
        </pc:inkChg>
        <pc:inkChg chg="mod">
          <ac:chgData name="Languages on a Plate" userId="e7d0663b6a34205a" providerId="LiveId" clId="{CC36BD9E-6417-4B80-B41A-45C47AF37508}" dt="2023-11-16T15:46:42.171" v="2947"/>
          <ac:inkMkLst>
            <pc:docMk/>
            <pc:sldMk cId="259271002" sldId="338"/>
            <ac:inkMk id="23" creationId="{8C73D764-81CB-1DB7-F906-8F7F8662036A}"/>
          </ac:inkMkLst>
        </pc:inkChg>
        <pc:inkChg chg="mod">
          <ac:chgData name="Languages on a Plate" userId="e7d0663b6a34205a" providerId="LiveId" clId="{CC36BD9E-6417-4B80-B41A-45C47AF37508}" dt="2023-11-16T15:46:42.171" v="2947"/>
          <ac:inkMkLst>
            <pc:docMk/>
            <pc:sldMk cId="259271002" sldId="338"/>
            <ac:inkMk id="24" creationId="{D395563F-576A-F250-F951-795B1E1EBE55}"/>
          </ac:inkMkLst>
        </pc:inkChg>
        <pc:inkChg chg="mod">
          <ac:chgData name="Languages on a Plate" userId="e7d0663b6a34205a" providerId="LiveId" clId="{CC36BD9E-6417-4B80-B41A-45C47AF37508}" dt="2023-11-16T15:46:42.171" v="2947"/>
          <ac:inkMkLst>
            <pc:docMk/>
            <pc:sldMk cId="259271002" sldId="338"/>
            <ac:inkMk id="26" creationId="{ECA4E38B-ADB3-FE9D-91C8-071F043FBF96}"/>
          </ac:inkMkLst>
        </pc:inkChg>
        <pc:inkChg chg="mod">
          <ac:chgData name="Languages on a Plate" userId="e7d0663b6a34205a" providerId="LiveId" clId="{CC36BD9E-6417-4B80-B41A-45C47AF37508}" dt="2023-11-16T15:46:42.171" v="2947"/>
          <ac:inkMkLst>
            <pc:docMk/>
            <pc:sldMk cId="259271002" sldId="338"/>
            <ac:inkMk id="27" creationId="{CBFEE7DD-CCB9-00A6-10C2-F45F939DB1B9}"/>
          </ac:inkMkLst>
        </pc:inkChg>
        <pc:inkChg chg="mod">
          <ac:chgData name="Languages on a Plate" userId="e7d0663b6a34205a" providerId="LiveId" clId="{CC36BD9E-6417-4B80-B41A-45C47AF37508}" dt="2023-11-16T15:46:42.171" v="2947"/>
          <ac:inkMkLst>
            <pc:docMk/>
            <pc:sldMk cId="259271002" sldId="338"/>
            <ac:inkMk id="28" creationId="{8520C056-1172-85D2-0993-9DEA3F49776D}"/>
          </ac:inkMkLst>
        </pc:inkChg>
        <pc:inkChg chg="mod">
          <ac:chgData name="Languages on a Plate" userId="e7d0663b6a34205a" providerId="LiveId" clId="{CC36BD9E-6417-4B80-B41A-45C47AF37508}" dt="2023-11-16T15:46:42.171" v="2947"/>
          <ac:inkMkLst>
            <pc:docMk/>
            <pc:sldMk cId="259271002" sldId="338"/>
            <ac:inkMk id="29" creationId="{691643D3-8084-40CA-B746-57D845A065C7}"/>
          </ac:inkMkLst>
        </pc:inkChg>
        <pc:inkChg chg="mod">
          <ac:chgData name="Languages on a Plate" userId="e7d0663b6a34205a" providerId="LiveId" clId="{CC36BD9E-6417-4B80-B41A-45C47AF37508}" dt="2023-11-16T15:46:42.171" v="2947"/>
          <ac:inkMkLst>
            <pc:docMk/>
            <pc:sldMk cId="259271002" sldId="338"/>
            <ac:inkMk id="31" creationId="{5E2345FB-8C4A-984D-B11D-47358B8636A1}"/>
          </ac:inkMkLst>
        </pc:inkChg>
        <pc:inkChg chg="mod">
          <ac:chgData name="Languages on a Plate" userId="e7d0663b6a34205a" providerId="LiveId" clId="{CC36BD9E-6417-4B80-B41A-45C47AF37508}" dt="2023-11-16T15:46:42.171" v="2947"/>
          <ac:inkMkLst>
            <pc:docMk/>
            <pc:sldMk cId="259271002" sldId="338"/>
            <ac:inkMk id="43" creationId="{9627CAE8-6D6A-CF75-BE28-0BC7B439F713}"/>
          </ac:inkMkLst>
        </pc:inkChg>
        <pc:inkChg chg="mod">
          <ac:chgData name="Languages on a Plate" userId="e7d0663b6a34205a" providerId="LiveId" clId="{CC36BD9E-6417-4B80-B41A-45C47AF37508}" dt="2023-11-16T15:46:42.171" v="2947"/>
          <ac:inkMkLst>
            <pc:docMk/>
            <pc:sldMk cId="259271002" sldId="338"/>
            <ac:inkMk id="44" creationId="{43EAFC85-A5E7-A0AD-BC58-B368FEBA0623}"/>
          </ac:inkMkLst>
        </pc:inkChg>
        <pc:inkChg chg="mod">
          <ac:chgData name="Languages on a Plate" userId="e7d0663b6a34205a" providerId="LiveId" clId="{CC36BD9E-6417-4B80-B41A-45C47AF37508}" dt="2023-11-16T15:46:42.171" v="2947"/>
          <ac:inkMkLst>
            <pc:docMk/>
            <pc:sldMk cId="259271002" sldId="338"/>
            <ac:inkMk id="46" creationId="{8B0E810D-8F72-8BC4-95F9-59CF38ACC84A}"/>
          </ac:inkMkLst>
        </pc:inkChg>
        <pc:inkChg chg="mod">
          <ac:chgData name="Languages on a Plate" userId="e7d0663b6a34205a" providerId="LiveId" clId="{CC36BD9E-6417-4B80-B41A-45C47AF37508}" dt="2023-11-16T15:46:42.171" v="2947"/>
          <ac:inkMkLst>
            <pc:docMk/>
            <pc:sldMk cId="259271002" sldId="338"/>
            <ac:inkMk id="47" creationId="{F4DAA544-1B0B-D6D4-90B6-D36D6FA2869D}"/>
          </ac:inkMkLst>
        </pc:inkChg>
        <pc:inkChg chg="add del mod">
          <ac:chgData name="Languages on a Plate" userId="e7d0663b6a34205a" providerId="LiveId" clId="{CC36BD9E-6417-4B80-B41A-45C47AF37508}" dt="2023-11-16T15:50:57.389" v="3171" actId="478"/>
          <ac:inkMkLst>
            <pc:docMk/>
            <pc:sldMk cId="259271002" sldId="338"/>
            <ac:inkMk id="48" creationId="{FC1C8731-8EEE-B38A-F9C6-F7907B4A8248}"/>
          </ac:inkMkLst>
        </pc:inkChg>
        <pc:inkChg chg="mod">
          <ac:chgData name="Languages on a Plate" userId="e7d0663b6a34205a" providerId="LiveId" clId="{CC36BD9E-6417-4B80-B41A-45C47AF37508}" dt="2023-11-16T15:47:18.193" v="2954"/>
          <ac:inkMkLst>
            <pc:docMk/>
            <pc:sldMk cId="259271002" sldId="338"/>
            <ac:inkMk id="65" creationId="{C36A8067-A79C-0A3A-35CF-02CAD414C6C1}"/>
          </ac:inkMkLst>
        </pc:inkChg>
        <pc:inkChg chg="mod">
          <ac:chgData name="Languages on a Plate" userId="e7d0663b6a34205a" providerId="LiveId" clId="{CC36BD9E-6417-4B80-B41A-45C47AF37508}" dt="2023-11-16T15:47:18.193" v="2954"/>
          <ac:inkMkLst>
            <pc:docMk/>
            <pc:sldMk cId="259271002" sldId="338"/>
            <ac:inkMk id="72" creationId="{36EE6FCF-4C8D-20C7-D350-8F17676ECDEB}"/>
          </ac:inkMkLst>
        </pc:inkChg>
        <pc:inkChg chg="mod">
          <ac:chgData name="Languages on a Plate" userId="e7d0663b6a34205a" providerId="LiveId" clId="{CC36BD9E-6417-4B80-B41A-45C47AF37508}" dt="2023-11-16T15:47:18.193" v="2954"/>
          <ac:inkMkLst>
            <pc:docMk/>
            <pc:sldMk cId="259271002" sldId="338"/>
            <ac:inkMk id="75" creationId="{720EBB32-8886-B116-1DCC-43904449A617}"/>
          </ac:inkMkLst>
        </pc:inkChg>
        <pc:inkChg chg="del">
          <ac:chgData name="Languages on a Plate" userId="e7d0663b6a34205a" providerId="LiveId" clId="{CC36BD9E-6417-4B80-B41A-45C47AF37508}" dt="2023-11-16T15:46:29.609" v="2942" actId="478"/>
          <ac:inkMkLst>
            <pc:docMk/>
            <pc:sldMk cId="259271002" sldId="338"/>
            <ac:inkMk id="80" creationId="{D02B4F72-76ED-5860-36A9-58F04ED1B0EE}"/>
          </ac:inkMkLst>
        </pc:inkChg>
        <pc:inkChg chg="mod">
          <ac:chgData name="Languages on a Plate" userId="e7d0663b6a34205a" providerId="LiveId" clId="{CC36BD9E-6417-4B80-B41A-45C47AF37508}" dt="2023-11-16T15:47:18.193" v="2954"/>
          <ac:inkMkLst>
            <pc:docMk/>
            <pc:sldMk cId="259271002" sldId="338"/>
            <ac:inkMk id="86" creationId="{6DE4EC30-05DC-3C90-29C6-590749FBB3D3}"/>
          </ac:inkMkLst>
        </pc:inkChg>
        <pc:inkChg chg="mod">
          <ac:chgData name="Languages on a Plate" userId="e7d0663b6a34205a" providerId="LiveId" clId="{CC36BD9E-6417-4B80-B41A-45C47AF37508}" dt="2023-11-16T15:47:18.193" v="2954"/>
          <ac:inkMkLst>
            <pc:docMk/>
            <pc:sldMk cId="259271002" sldId="338"/>
            <ac:inkMk id="98" creationId="{421300C6-0089-9F97-0CF1-3E349C024625}"/>
          </ac:inkMkLst>
        </pc:inkChg>
        <pc:inkChg chg="del">
          <ac:chgData name="Languages on a Plate" userId="e7d0663b6a34205a" providerId="LiveId" clId="{CC36BD9E-6417-4B80-B41A-45C47AF37508}" dt="2023-11-16T15:46:29.609" v="2942" actId="478"/>
          <ac:inkMkLst>
            <pc:docMk/>
            <pc:sldMk cId="259271002" sldId="338"/>
            <ac:inkMk id="99" creationId="{36F6697D-4328-413A-5A08-B23834676289}"/>
          </ac:inkMkLst>
        </pc:inkChg>
        <pc:inkChg chg="del">
          <ac:chgData name="Languages on a Plate" userId="e7d0663b6a34205a" providerId="LiveId" clId="{CC36BD9E-6417-4B80-B41A-45C47AF37508}" dt="2023-11-16T15:46:29.609" v="2942" actId="478"/>
          <ac:inkMkLst>
            <pc:docMk/>
            <pc:sldMk cId="259271002" sldId="338"/>
            <ac:inkMk id="103" creationId="{8020EF48-8F86-C9A7-71A6-3E9A8A32AA70}"/>
          </ac:inkMkLst>
        </pc:inkChg>
        <pc:inkChg chg="del">
          <ac:chgData name="Languages on a Plate" userId="e7d0663b6a34205a" providerId="LiveId" clId="{CC36BD9E-6417-4B80-B41A-45C47AF37508}" dt="2023-11-16T15:46:29.609" v="2942" actId="478"/>
          <ac:inkMkLst>
            <pc:docMk/>
            <pc:sldMk cId="259271002" sldId="338"/>
            <ac:inkMk id="111" creationId="{B6BA97BE-5EE8-DFE3-2304-A622CFF933C4}"/>
          </ac:inkMkLst>
        </pc:inkChg>
        <pc:inkChg chg="mod">
          <ac:chgData name="Languages on a Plate" userId="e7d0663b6a34205a" providerId="LiveId" clId="{CC36BD9E-6417-4B80-B41A-45C47AF37508}" dt="2023-11-16T15:47:18.193" v="2954"/>
          <ac:inkMkLst>
            <pc:docMk/>
            <pc:sldMk cId="259271002" sldId="338"/>
            <ac:inkMk id="114" creationId="{71FA0344-C7B2-89D3-9860-72CC7A251400}"/>
          </ac:inkMkLst>
        </pc:inkChg>
        <pc:inkChg chg="del">
          <ac:chgData name="Languages on a Plate" userId="e7d0663b6a34205a" providerId="LiveId" clId="{CC36BD9E-6417-4B80-B41A-45C47AF37508}" dt="2023-11-16T15:46:29.609" v="2942" actId="478"/>
          <ac:inkMkLst>
            <pc:docMk/>
            <pc:sldMk cId="259271002" sldId="338"/>
            <ac:inkMk id="115" creationId="{E88A9295-529B-105F-8E51-0F6FB7225E77}"/>
          </ac:inkMkLst>
        </pc:inkChg>
        <pc:inkChg chg="del">
          <ac:chgData name="Languages on a Plate" userId="e7d0663b6a34205a" providerId="LiveId" clId="{CC36BD9E-6417-4B80-B41A-45C47AF37508}" dt="2023-11-16T15:46:29.609" v="2942" actId="478"/>
          <ac:inkMkLst>
            <pc:docMk/>
            <pc:sldMk cId="259271002" sldId="338"/>
            <ac:inkMk id="116" creationId="{2A09F8C6-67D3-7E1B-56CF-BF4A363B849B}"/>
          </ac:inkMkLst>
        </pc:inkChg>
        <pc:inkChg chg="del">
          <ac:chgData name="Languages on a Plate" userId="e7d0663b6a34205a" providerId="LiveId" clId="{CC36BD9E-6417-4B80-B41A-45C47AF37508}" dt="2023-11-16T15:46:29.609" v="2942" actId="478"/>
          <ac:inkMkLst>
            <pc:docMk/>
            <pc:sldMk cId="259271002" sldId="338"/>
            <ac:inkMk id="117" creationId="{843C5425-B2EF-F667-3FC7-D8D582F78A21}"/>
          </ac:inkMkLst>
        </pc:inkChg>
        <pc:inkChg chg="del">
          <ac:chgData name="Languages on a Plate" userId="e7d0663b6a34205a" providerId="LiveId" clId="{CC36BD9E-6417-4B80-B41A-45C47AF37508}" dt="2023-11-16T15:46:29.609" v="2942" actId="478"/>
          <ac:inkMkLst>
            <pc:docMk/>
            <pc:sldMk cId="259271002" sldId="338"/>
            <ac:inkMk id="118" creationId="{B1568CA7-2831-EB46-D00F-BF2D1D983242}"/>
          </ac:inkMkLst>
        </pc:inkChg>
        <pc:inkChg chg="del">
          <ac:chgData name="Languages on a Plate" userId="e7d0663b6a34205a" providerId="LiveId" clId="{CC36BD9E-6417-4B80-B41A-45C47AF37508}" dt="2023-11-16T15:46:29.609" v="2942" actId="478"/>
          <ac:inkMkLst>
            <pc:docMk/>
            <pc:sldMk cId="259271002" sldId="338"/>
            <ac:inkMk id="119" creationId="{506C382A-C732-2CD0-042D-166FFC1CE528}"/>
          </ac:inkMkLst>
        </pc:inkChg>
        <pc:inkChg chg="del">
          <ac:chgData name="Languages on a Plate" userId="e7d0663b6a34205a" providerId="LiveId" clId="{CC36BD9E-6417-4B80-B41A-45C47AF37508}" dt="2023-11-16T15:46:29.609" v="2942" actId="478"/>
          <ac:inkMkLst>
            <pc:docMk/>
            <pc:sldMk cId="259271002" sldId="338"/>
            <ac:inkMk id="120" creationId="{F935E963-956E-4BE9-4350-88549908E845}"/>
          </ac:inkMkLst>
        </pc:inkChg>
        <pc:inkChg chg="mod">
          <ac:chgData name="Languages on a Plate" userId="e7d0663b6a34205a" providerId="LiveId" clId="{CC36BD9E-6417-4B80-B41A-45C47AF37508}" dt="2023-11-16T15:47:18.193" v="2954"/>
          <ac:inkMkLst>
            <pc:docMk/>
            <pc:sldMk cId="259271002" sldId="338"/>
            <ac:inkMk id="121" creationId="{CA548116-FE65-CF85-8E33-446DECF5AF98}"/>
          </ac:inkMkLst>
        </pc:inkChg>
        <pc:inkChg chg="del mod">
          <ac:chgData name="Languages on a Plate" userId="e7d0663b6a34205a" providerId="LiveId" clId="{CC36BD9E-6417-4B80-B41A-45C47AF37508}" dt="2023-11-16T15:46:57.481" v="2950" actId="478"/>
          <ac:inkMkLst>
            <pc:docMk/>
            <pc:sldMk cId="259271002" sldId="338"/>
            <ac:inkMk id="123" creationId="{8206231D-7D3A-C539-EF47-D99345994F32}"/>
          </ac:inkMkLst>
        </pc:inkChg>
        <pc:inkChg chg="mod">
          <ac:chgData name="Languages on a Plate" userId="e7d0663b6a34205a" providerId="LiveId" clId="{CC36BD9E-6417-4B80-B41A-45C47AF37508}" dt="2023-11-16T15:47:18.193" v="2954"/>
          <ac:inkMkLst>
            <pc:docMk/>
            <pc:sldMk cId="259271002" sldId="338"/>
            <ac:inkMk id="124" creationId="{8B736AD1-7EB6-BA1F-2898-55781DC47E08}"/>
          </ac:inkMkLst>
        </pc:inkChg>
        <pc:inkChg chg="mod">
          <ac:chgData name="Languages on a Plate" userId="e7d0663b6a34205a" providerId="LiveId" clId="{CC36BD9E-6417-4B80-B41A-45C47AF37508}" dt="2023-11-16T15:47:18.193" v="2954"/>
          <ac:inkMkLst>
            <pc:docMk/>
            <pc:sldMk cId="259271002" sldId="338"/>
            <ac:inkMk id="125" creationId="{0E9C1080-330A-2190-CB5B-F8FE71F3938D}"/>
          </ac:inkMkLst>
        </pc:inkChg>
        <pc:inkChg chg="mod">
          <ac:chgData name="Languages on a Plate" userId="e7d0663b6a34205a" providerId="LiveId" clId="{CC36BD9E-6417-4B80-B41A-45C47AF37508}" dt="2023-11-16T15:47:18.193" v="2954"/>
          <ac:inkMkLst>
            <pc:docMk/>
            <pc:sldMk cId="259271002" sldId="338"/>
            <ac:inkMk id="127" creationId="{2C762587-F723-6A69-F55C-D21CE4B1162A}"/>
          </ac:inkMkLst>
        </pc:inkChg>
        <pc:inkChg chg="mod">
          <ac:chgData name="Languages on a Plate" userId="e7d0663b6a34205a" providerId="LiveId" clId="{CC36BD9E-6417-4B80-B41A-45C47AF37508}" dt="2023-11-16T15:47:18.193" v="2954"/>
          <ac:inkMkLst>
            <pc:docMk/>
            <pc:sldMk cId="259271002" sldId="338"/>
            <ac:inkMk id="128" creationId="{F79682CF-52F0-EC16-AD3E-AF42A61847BF}"/>
          </ac:inkMkLst>
        </pc:inkChg>
        <pc:inkChg chg="mod">
          <ac:chgData name="Languages on a Plate" userId="e7d0663b6a34205a" providerId="LiveId" clId="{CC36BD9E-6417-4B80-B41A-45C47AF37508}" dt="2023-11-16T15:47:18.193" v="2954"/>
          <ac:inkMkLst>
            <pc:docMk/>
            <pc:sldMk cId="259271002" sldId="338"/>
            <ac:inkMk id="129" creationId="{A45C712D-45CC-A062-3035-C6A80C3500B5}"/>
          </ac:inkMkLst>
        </pc:inkChg>
        <pc:inkChg chg="mod">
          <ac:chgData name="Languages on a Plate" userId="e7d0663b6a34205a" providerId="LiveId" clId="{CC36BD9E-6417-4B80-B41A-45C47AF37508}" dt="2023-11-16T15:47:18.193" v="2954"/>
          <ac:inkMkLst>
            <pc:docMk/>
            <pc:sldMk cId="259271002" sldId="338"/>
            <ac:inkMk id="130" creationId="{0DBB4F24-E354-54D3-9AFB-703512924F9D}"/>
          </ac:inkMkLst>
        </pc:inkChg>
        <pc:inkChg chg="mod">
          <ac:chgData name="Languages on a Plate" userId="e7d0663b6a34205a" providerId="LiveId" clId="{CC36BD9E-6417-4B80-B41A-45C47AF37508}" dt="2023-11-16T15:47:18.193" v="2954"/>
          <ac:inkMkLst>
            <pc:docMk/>
            <pc:sldMk cId="259271002" sldId="338"/>
            <ac:inkMk id="132" creationId="{71EB58CA-6BDB-43F7-BD5F-6BDAF89C9022}"/>
          </ac:inkMkLst>
        </pc:inkChg>
        <pc:inkChg chg="mod">
          <ac:chgData name="Languages on a Plate" userId="e7d0663b6a34205a" providerId="LiveId" clId="{CC36BD9E-6417-4B80-B41A-45C47AF37508}" dt="2023-11-16T15:47:18.193" v="2954"/>
          <ac:inkMkLst>
            <pc:docMk/>
            <pc:sldMk cId="259271002" sldId="338"/>
            <ac:inkMk id="133" creationId="{24213F4B-00A9-3882-F9D3-4D159C6E390C}"/>
          </ac:inkMkLst>
        </pc:inkChg>
        <pc:inkChg chg="mod">
          <ac:chgData name="Languages on a Plate" userId="e7d0663b6a34205a" providerId="LiveId" clId="{CC36BD9E-6417-4B80-B41A-45C47AF37508}" dt="2023-11-16T15:47:18.193" v="2954"/>
          <ac:inkMkLst>
            <pc:docMk/>
            <pc:sldMk cId="259271002" sldId="338"/>
            <ac:inkMk id="134" creationId="{CAD24CE9-AEC1-D03C-8E3F-DD71B0F04D3F}"/>
          </ac:inkMkLst>
        </pc:inkChg>
        <pc:inkChg chg="mod">
          <ac:chgData name="Languages on a Plate" userId="e7d0663b6a34205a" providerId="LiveId" clId="{CC36BD9E-6417-4B80-B41A-45C47AF37508}" dt="2023-11-16T15:47:18.193" v="2954"/>
          <ac:inkMkLst>
            <pc:docMk/>
            <pc:sldMk cId="259271002" sldId="338"/>
            <ac:inkMk id="136" creationId="{801E3964-56EF-2926-F23F-FEA171AB8DCC}"/>
          </ac:inkMkLst>
        </pc:inkChg>
        <pc:inkChg chg="mod">
          <ac:chgData name="Languages on a Plate" userId="e7d0663b6a34205a" providerId="LiveId" clId="{CC36BD9E-6417-4B80-B41A-45C47AF37508}" dt="2023-11-16T15:47:18.193" v="2954"/>
          <ac:inkMkLst>
            <pc:docMk/>
            <pc:sldMk cId="259271002" sldId="338"/>
            <ac:inkMk id="137" creationId="{443B2267-7294-A9CA-2834-F966AAB0562C}"/>
          </ac:inkMkLst>
        </pc:inkChg>
        <pc:inkChg chg="add mod">
          <ac:chgData name="Languages on a Plate" userId="e7d0663b6a34205a" providerId="LiveId" clId="{CC36BD9E-6417-4B80-B41A-45C47AF37508}" dt="2023-11-16T15:50:54.684" v="3170" actId="14100"/>
          <ac:inkMkLst>
            <pc:docMk/>
            <pc:sldMk cId="259271002" sldId="338"/>
            <ac:inkMk id="138" creationId="{A76FC423-AACC-8373-BC32-73F9F57F1492}"/>
          </ac:inkMkLst>
        </pc:inkChg>
        <pc:inkChg chg="add mod">
          <ac:chgData name="Languages on a Plate" userId="e7d0663b6a34205a" providerId="LiveId" clId="{CC36BD9E-6417-4B80-B41A-45C47AF37508}" dt="2023-11-16T15:49:47.605" v="3144"/>
          <ac:inkMkLst>
            <pc:docMk/>
            <pc:sldMk cId="259271002" sldId="338"/>
            <ac:inkMk id="139" creationId="{DB09B2CA-3307-1EB8-3826-D4A9EA1F77D7}"/>
          </ac:inkMkLst>
        </pc:inkChg>
        <pc:inkChg chg="add mod">
          <ac:chgData name="Languages on a Plate" userId="e7d0663b6a34205a" providerId="LiveId" clId="{CC36BD9E-6417-4B80-B41A-45C47AF37508}" dt="2023-11-16T15:49:47.605" v="3144"/>
          <ac:inkMkLst>
            <pc:docMk/>
            <pc:sldMk cId="259271002" sldId="338"/>
            <ac:inkMk id="140" creationId="{C4D33B12-E61D-03A8-73A7-3AAF386087AB}"/>
          </ac:inkMkLst>
        </pc:inkChg>
        <pc:inkChg chg="add mod">
          <ac:chgData name="Languages on a Plate" userId="e7d0663b6a34205a" providerId="LiveId" clId="{CC36BD9E-6417-4B80-B41A-45C47AF37508}" dt="2023-11-16T15:49:47.605" v="3144"/>
          <ac:inkMkLst>
            <pc:docMk/>
            <pc:sldMk cId="259271002" sldId="338"/>
            <ac:inkMk id="141" creationId="{9D50B384-19A2-131C-9E3A-EEDC52906649}"/>
          </ac:inkMkLst>
        </pc:inkChg>
        <pc:inkChg chg="add mod">
          <ac:chgData name="Languages on a Plate" userId="e7d0663b6a34205a" providerId="LiveId" clId="{CC36BD9E-6417-4B80-B41A-45C47AF37508}" dt="2023-11-16T15:49:47.605" v="3144"/>
          <ac:inkMkLst>
            <pc:docMk/>
            <pc:sldMk cId="259271002" sldId="338"/>
            <ac:inkMk id="142" creationId="{49C28AD8-CEAF-0A96-C7FC-2BEC1AD16FB7}"/>
          </ac:inkMkLst>
        </pc:inkChg>
        <pc:inkChg chg="add mod">
          <ac:chgData name="Languages on a Plate" userId="e7d0663b6a34205a" providerId="LiveId" clId="{CC36BD9E-6417-4B80-B41A-45C47AF37508}" dt="2023-11-16T15:49:47.605" v="3144"/>
          <ac:inkMkLst>
            <pc:docMk/>
            <pc:sldMk cId="259271002" sldId="338"/>
            <ac:inkMk id="143" creationId="{2563587D-7B2E-A036-9499-D5A81F4A0BB8}"/>
          </ac:inkMkLst>
        </pc:inkChg>
        <pc:inkChg chg="add mod">
          <ac:chgData name="Languages on a Plate" userId="e7d0663b6a34205a" providerId="LiveId" clId="{CC36BD9E-6417-4B80-B41A-45C47AF37508}" dt="2023-11-16T15:49:47.605" v="3144"/>
          <ac:inkMkLst>
            <pc:docMk/>
            <pc:sldMk cId="259271002" sldId="338"/>
            <ac:inkMk id="145" creationId="{9AD0C0C6-75BD-AA5D-C6C8-CA45D913AB40}"/>
          </ac:inkMkLst>
        </pc:inkChg>
        <pc:inkChg chg="add mod">
          <ac:chgData name="Languages on a Plate" userId="e7d0663b6a34205a" providerId="LiveId" clId="{CC36BD9E-6417-4B80-B41A-45C47AF37508}" dt="2023-11-16T15:49:47.605" v="3144"/>
          <ac:inkMkLst>
            <pc:docMk/>
            <pc:sldMk cId="259271002" sldId="338"/>
            <ac:inkMk id="146" creationId="{807DD84C-5B79-0198-73FF-9458A51852F8}"/>
          </ac:inkMkLst>
        </pc:inkChg>
        <pc:inkChg chg="add mod">
          <ac:chgData name="Languages on a Plate" userId="e7d0663b6a34205a" providerId="LiveId" clId="{CC36BD9E-6417-4B80-B41A-45C47AF37508}" dt="2023-11-16T15:49:47.605" v="3144"/>
          <ac:inkMkLst>
            <pc:docMk/>
            <pc:sldMk cId="259271002" sldId="338"/>
            <ac:inkMk id="147" creationId="{484CCD4F-CA23-561A-2099-A665DAE4522D}"/>
          </ac:inkMkLst>
        </pc:inkChg>
        <pc:inkChg chg="add mod">
          <ac:chgData name="Languages on a Plate" userId="e7d0663b6a34205a" providerId="LiveId" clId="{CC36BD9E-6417-4B80-B41A-45C47AF37508}" dt="2023-11-16T15:49:47.605" v="3144"/>
          <ac:inkMkLst>
            <pc:docMk/>
            <pc:sldMk cId="259271002" sldId="338"/>
            <ac:inkMk id="148" creationId="{708C6E3F-63BA-C0D5-F988-273DB17D9ABC}"/>
          </ac:inkMkLst>
        </pc:inkChg>
        <pc:inkChg chg="add mod">
          <ac:chgData name="Languages on a Plate" userId="e7d0663b6a34205a" providerId="LiveId" clId="{CC36BD9E-6417-4B80-B41A-45C47AF37508}" dt="2023-11-16T15:49:47.605" v="3144"/>
          <ac:inkMkLst>
            <pc:docMk/>
            <pc:sldMk cId="259271002" sldId="338"/>
            <ac:inkMk id="150" creationId="{7B160A66-848B-B340-CD47-98F16F0CDD2C}"/>
          </ac:inkMkLst>
        </pc:inkChg>
        <pc:inkChg chg="add mod">
          <ac:chgData name="Languages on a Plate" userId="e7d0663b6a34205a" providerId="LiveId" clId="{CC36BD9E-6417-4B80-B41A-45C47AF37508}" dt="2023-11-16T15:49:47.605" v="3144"/>
          <ac:inkMkLst>
            <pc:docMk/>
            <pc:sldMk cId="259271002" sldId="338"/>
            <ac:inkMk id="151" creationId="{64F2202B-26A8-1BFB-18C7-BC4880BC39E6}"/>
          </ac:inkMkLst>
        </pc:inkChg>
        <pc:inkChg chg="add mod">
          <ac:chgData name="Languages on a Plate" userId="e7d0663b6a34205a" providerId="LiveId" clId="{CC36BD9E-6417-4B80-B41A-45C47AF37508}" dt="2023-11-16T15:50:21.124" v="3166"/>
          <ac:inkMkLst>
            <pc:docMk/>
            <pc:sldMk cId="259271002" sldId="338"/>
            <ac:inkMk id="153" creationId="{91B1E98B-E272-DD25-F8AD-CBE6F443A1DA}"/>
          </ac:inkMkLst>
        </pc:inkChg>
        <pc:inkChg chg="add mod">
          <ac:chgData name="Languages on a Plate" userId="e7d0663b6a34205a" providerId="LiveId" clId="{CC36BD9E-6417-4B80-B41A-45C47AF37508}" dt="2023-11-16T15:50:21.124" v="3166"/>
          <ac:inkMkLst>
            <pc:docMk/>
            <pc:sldMk cId="259271002" sldId="338"/>
            <ac:inkMk id="154" creationId="{C3D66A3C-83A0-AB81-E4D1-AFF52A5BF59F}"/>
          </ac:inkMkLst>
        </pc:inkChg>
        <pc:inkChg chg="add del mod">
          <ac:chgData name="Languages on a Plate" userId="e7d0663b6a34205a" providerId="LiveId" clId="{CC36BD9E-6417-4B80-B41A-45C47AF37508}" dt="2023-11-16T15:49:57.845" v="3150"/>
          <ac:inkMkLst>
            <pc:docMk/>
            <pc:sldMk cId="259271002" sldId="338"/>
            <ac:inkMk id="155" creationId="{E52EAFE4-E28E-287C-A01E-7E7B00BE60DD}"/>
          </ac:inkMkLst>
        </pc:inkChg>
        <pc:inkChg chg="add del mod">
          <ac:chgData name="Languages on a Plate" userId="e7d0663b6a34205a" providerId="LiveId" clId="{CC36BD9E-6417-4B80-B41A-45C47AF37508}" dt="2023-11-16T15:49:57.845" v="3151"/>
          <ac:inkMkLst>
            <pc:docMk/>
            <pc:sldMk cId="259271002" sldId="338"/>
            <ac:inkMk id="156" creationId="{9F85B05F-F437-9C40-CD36-276D8CDC1155}"/>
          </ac:inkMkLst>
        </pc:inkChg>
        <pc:inkChg chg="add mod">
          <ac:chgData name="Languages on a Plate" userId="e7d0663b6a34205a" providerId="LiveId" clId="{CC36BD9E-6417-4B80-B41A-45C47AF37508}" dt="2023-11-16T15:50:21.124" v="3166"/>
          <ac:inkMkLst>
            <pc:docMk/>
            <pc:sldMk cId="259271002" sldId="338"/>
            <ac:inkMk id="158" creationId="{61A056DF-8631-1B34-A117-E885C0C987F6}"/>
          </ac:inkMkLst>
        </pc:inkChg>
        <pc:inkChg chg="add del mod">
          <ac:chgData name="Languages on a Plate" userId="e7d0663b6a34205a" providerId="LiveId" clId="{CC36BD9E-6417-4B80-B41A-45C47AF37508}" dt="2023-11-16T15:50:03.615" v="3155"/>
          <ac:inkMkLst>
            <pc:docMk/>
            <pc:sldMk cId="259271002" sldId="338"/>
            <ac:inkMk id="159" creationId="{3F4DA794-BDD4-2DBD-0A87-B8AB9274B4D5}"/>
          </ac:inkMkLst>
        </pc:inkChg>
        <pc:inkChg chg="add del">
          <ac:chgData name="Languages on a Plate" userId="e7d0663b6a34205a" providerId="LiveId" clId="{CC36BD9E-6417-4B80-B41A-45C47AF37508}" dt="2023-11-16T15:50:08.509" v="3157"/>
          <ac:inkMkLst>
            <pc:docMk/>
            <pc:sldMk cId="259271002" sldId="338"/>
            <ac:inkMk id="161" creationId="{3842CF89-0C56-7CE0-CC8F-643B0955565B}"/>
          </ac:inkMkLst>
        </pc:inkChg>
        <pc:inkChg chg="add del">
          <ac:chgData name="Languages on a Plate" userId="e7d0663b6a34205a" providerId="LiveId" clId="{CC36BD9E-6417-4B80-B41A-45C47AF37508}" dt="2023-11-16T15:50:12.075" v="3159"/>
          <ac:inkMkLst>
            <pc:docMk/>
            <pc:sldMk cId="259271002" sldId="338"/>
            <ac:inkMk id="162" creationId="{7416AFC5-B887-6D4B-CA5D-E141A7B29802}"/>
          </ac:inkMkLst>
        </pc:inkChg>
        <pc:inkChg chg="add mod">
          <ac:chgData name="Languages on a Plate" userId="e7d0663b6a34205a" providerId="LiveId" clId="{CC36BD9E-6417-4B80-B41A-45C47AF37508}" dt="2023-11-16T15:50:21.124" v="3166"/>
          <ac:inkMkLst>
            <pc:docMk/>
            <pc:sldMk cId="259271002" sldId="338"/>
            <ac:inkMk id="163" creationId="{B4B50151-441D-7C4E-23D7-BF09F9058952}"/>
          </ac:inkMkLst>
        </pc:inkChg>
        <pc:inkChg chg="add mod">
          <ac:chgData name="Languages on a Plate" userId="e7d0663b6a34205a" providerId="LiveId" clId="{CC36BD9E-6417-4B80-B41A-45C47AF37508}" dt="2023-11-16T15:50:21.124" v="3166"/>
          <ac:inkMkLst>
            <pc:docMk/>
            <pc:sldMk cId="259271002" sldId="338"/>
            <ac:inkMk id="164" creationId="{05F44982-D082-558D-7746-505FEA5A71EA}"/>
          </ac:inkMkLst>
        </pc:inkChg>
        <pc:inkChg chg="add mod">
          <ac:chgData name="Languages on a Plate" userId="e7d0663b6a34205a" providerId="LiveId" clId="{CC36BD9E-6417-4B80-B41A-45C47AF37508}" dt="2023-11-16T15:50:21.124" v="3166"/>
          <ac:inkMkLst>
            <pc:docMk/>
            <pc:sldMk cId="259271002" sldId="338"/>
            <ac:inkMk id="165" creationId="{0BD1F7EF-7942-6B63-6B34-8971FF3E7D0C}"/>
          </ac:inkMkLst>
        </pc:inkChg>
        <pc:inkChg chg="add mod">
          <ac:chgData name="Languages on a Plate" userId="e7d0663b6a34205a" providerId="LiveId" clId="{CC36BD9E-6417-4B80-B41A-45C47AF37508}" dt="2023-11-16T15:50:21.124" v="3166"/>
          <ac:inkMkLst>
            <pc:docMk/>
            <pc:sldMk cId="259271002" sldId="338"/>
            <ac:inkMk id="166" creationId="{E9010D23-37E7-2D26-43B1-93D88BB2016D}"/>
          </ac:inkMkLst>
        </pc:inkChg>
        <pc:inkChg chg="add mod">
          <ac:chgData name="Languages on a Plate" userId="e7d0663b6a34205a" providerId="LiveId" clId="{CC36BD9E-6417-4B80-B41A-45C47AF37508}" dt="2023-11-16T15:50:21.124" v="3166"/>
          <ac:inkMkLst>
            <pc:docMk/>
            <pc:sldMk cId="259271002" sldId="338"/>
            <ac:inkMk id="167" creationId="{0AD139FC-4B10-96DE-A7DD-3349FD9F147C}"/>
          </ac:inkMkLst>
        </pc:inkChg>
        <pc:inkChg chg="add mod">
          <ac:chgData name="Languages on a Plate" userId="e7d0663b6a34205a" providerId="LiveId" clId="{CC36BD9E-6417-4B80-B41A-45C47AF37508}" dt="2023-11-16T15:50:21.124" v="3166"/>
          <ac:inkMkLst>
            <pc:docMk/>
            <pc:sldMk cId="259271002" sldId="338"/>
            <ac:inkMk id="168" creationId="{2314E237-9C7E-3055-532D-50ECE25FB7F9}"/>
          </ac:inkMkLst>
        </pc:inkChg>
        <pc:inkChg chg="add mod">
          <ac:chgData name="Languages on a Plate" userId="e7d0663b6a34205a" providerId="LiveId" clId="{CC36BD9E-6417-4B80-B41A-45C47AF37508}" dt="2023-11-16T15:51:04.318" v="3173" actId="1076"/>
          <ac:inkMkLst>
            <pc:docMk/>
            <pc:sldMk cId="259271002" sldId="338"/>
            <ac:inkMk id="170" creationId="{C6D648E0-5732-90D0-3C2B-572CDEA2248B}"/>
          </ac:inkMkLst>
        </pc:inkChg>
        <pc:inkChg chg="add mod">
          <ac:chgData name="Languages on a Plate" userId="e7d0663b6a34205a" providerId="LiveId" clId="{CC36BD9E-6417-4B80-B41A-45C47AF37508}" dt="2023-11-16T15:51:17.394" v="3176"/>
          <ac:inkMkLst>
            <pc:docMk/>
            <pc:sldMk cId="259271002" sldId="338"/>
            <ac:inkMk id="171" creationId="{D990120E-B3CF-2E6D-5E62-E6636008A676}"/>
          </ac:inkMkLst>
        </pc:inkChg>
        <pc:inkChg chg="add mod">
          <ac:chgData name="Languages on a Plate" userId="e7d0663b6a34205a" providerId="LiveId" clId="{CC36BD9E-6417-4B80-B41A-45C47AF37508}" dt="2023-11-16T15:51:17.394" v="3176"/>
          <ac:inkMkLst>
            <pc:docMk/>
            <pc:sldMk cId="259271002" sldId="338"/>
            <ac:inkMk id="172" creationId="{7FB99D0A-A7B6-A798-E177-FA3E69228581}"/>
          </ac:inkMkLst>
        </pc:inkChg>
        <pc:inkChg chg="add del">
          <ac:chgData name="Languages on a Plate" userId="e7d0663b6a34205a" providerId="LiveId" clId="{CC36BD9E-6417-4B80-B41A-45C47AF37508}" dt="2023-11-16T15:51:27.760" v="3178"/>
          <ac:inkMkLst>
            <pc:docMk/>
            <pc:sldMk cId="259271002" sldId="338"/>
            <ac:inkMk id="174" creationId="{5E07D97E-2E59-C41F-ACDA-576212EEED4A}"/>
          </ac:inkMkLst>
        </pc:inkChg>
        <pc:inkChg chg="add del">
          <ac:chgData name="Languages on a Plate" userId="e7d0663b6a34205a" providerId="LiveId" clId="{CC36BD9E-6417-4B80-B41A-45C47AF37508}" dt="2023-11-16T15:51:31.389" v="3180"/>
          <ac:inkMkLst>
            <pc:docMk/>
            <pc:sldMk cId="259271002" sldId="338"/>
            <ac:inkMk id="175" creationId="{D3DA5D81-AA9C-777E-44C6-29B4C5746E39}"/>
          </ac:inkMkLst>
        </pc:inkChg>
        <pc:inkChg chg="add mod">
          <ac:chgData name="Languages on a Plate" userId="e7d0663b6a34205a" providerId="LiveId" clId="{CC36BD9E-6417-4B80-B41A-45C47AF37508}" dt="2023-11-16T15:51:35.278" v="3183"/>
          <ac:inkMkLst>
            <pc:docMk/>
            <pc:sldMk cId="259271002" sldId="338"/>
            <ac:inkMk id="176" creationId="{8CB4EF61-D9B0-D240-3A34-D23EE2547810}"/>
          </ac:inkMkLst>
        </pc:inkChg>
        <pc:inkChg chg="add mod">
          <ac:chgData name="Languages on a Plate" userId="e7d0663b6a34205a" providerId="LiveId" clId="{CC36BD9E-6417-4B80-B41A-45C47AF37508}" dt="2023-11-16T15:51:35.278" v="3183"/>
          <ac:inkMkLst>
            <pc:docMk/>
            <pc:sldMk cId="259271002" sldId="338"/>
            <ac:inkMk id="177" creationId="{6A83D4BC-E2CA-E9D4-DEFC-A68DCD9AB4DE}"/>
          </ac:inkMkLst>
        </pc:inkChg>
        <pc:inkChg chg="add mod">
          <ac:chgData name="Languages on a Plate" userId="e7d0663b6a34205a" providerId="LiveId" clId="{CC36BD9E-6417-4B80-B41A-45C47AF37508}" dt="2023-11-16T15:51:49.002" v="3194"/>
          <ac:inkMkLst>
            <pc:docMk/>
            <pc:sldMk cId="259271002" sldId="338"/>
            <ac:inkMk id="179" creationId="{E0F24961-4032-F4EF-A6D9-A69570FFF34B}"/>
          </ac:inkMkLst>
        </pc:inkChg>
        <pc:inkChg chg="add del mod">
          <ac:chgData name="Languages on a Plate" userId="e7d0663b6a34205a" providerId="LiveId" clId="{CC36BD9E-6417-4B80-B41A-45C47AF37508}" dt="2023-11-16T15:51:49.002" v="3192"/>
          <ac:inkMkLst>
            <pc:docMk/>
            <pc:sldMk cId="259271002" sldId="338"/>
            <ac:inkMk id="180" creationId="{299496B2-6BE1-28A2-02D0-A32900F3772F}"/>
          </ac:inkMkLst>
        </pc:inkChg>
        <pc:inkChg chg="add del mod">
          <ac:chgData name="Languages on a Plate" userId="e7d0663b6a34205a" providerId="LiveId" clId="{CC36BD9E-6417-4B80-B41A-45C47AF37508}" dt="2023-11-16T15:51:49.002" v="3194"/>
          <ac:inkMkLst>
            <pc:docMk/>
            <pc:sldMk cId="259271002" sldId="338"/>
            <ac:inkMk id="181" creationId="{E082D7AD-8073-6216-3BA9-C9498483214D}"/>
          </ac:inkMkLst>
        </pc:inkChg>
        <pc:inkChg chg="add del mod">
          <ac:chgData name="Languages on a Plate" userId="e7d0663b6a34205a" providerId="LiveId" clId="{CC36BD9E-6417-4B80-B41A-45C47AF37508}" dt="2023-11-16T15:51:49.002" v="3191"/>
          <ac:inkMkLst>
            <pc:docMk/>
            <pc:sldMk cId="259271002" sldId="338"/>
            <ac:inkMk id="182" creationId="{E724FA1D-7DCB-23F0-092B-7EC8F11B8B8E}"/>
          </ac:inkMkLst>
        </pc:inkChg>
        <pc:inkChg chg="add del mod">
          <ac:chgData name="Languages on a Plate" userId="e7d0663b6a34205a" providerId="LiveId" clId="{CC36BD9E-6417-4B80-B41A-45C47AF37508}" dt="2023-11-16T15:51:49.002" v="3193"/>
          <ac:inkMkLst>
            <pc:docMk/>
            <pc:sldMk cId="259271002" sldId="338"/>
            <ac:inkMk id="183" creationId="{9594C074-0BA0-BB97-A0B5-B2F4079FDD1B}"/>
          </ac:inkMkLst>
        </pc:inkChg>
        <pc:inkChg chg="add del">
          <ac:chgData name="Languages on a Plate" userId="e7d0663b6a34205a" providerId="LiveId" clId="{CC36BD9E-6417-4B80-B41A-45C47AF37508}" dt="2023-11-16T15:51:50.347" v="3195"/>
          <ac:inkMkLst>
            <pc:docMk/>
            <pc:sldMk cId="259271002" sldId="338"/>
            <ac:inkMk id="185" creationId="{072781EB-AC6B-7C9E-D793-A92BBFE9BC57}"/>
          </ac:inkMkLst>
        </pc:inkChg>
        <pc:inkChg chg="add mod">
          <ac:chgData name="Languages on a Plate" userId="e7d0663b6a34205a" providerId="LiveId" clId="{CC36BD9E-6417-4B80-B41A-45C47AF37508}" dt="2023-11-16T15:51:56.524" v="3200"/>
          <ac:inkMkLst>
            <pc:docMk/>
            <pc:sldMk cId="259271002" sldId="338"/>
            <ac:inkMk id="186" creationId="{3FEFE58F-3C5E-8B5E-531D-FB55C69212BC}"/>
          </ac:inkMkLst>
        </pc:inkChg>
        <pc:inkChg chg="add mod">
          <ac:chgData name="Languages on a Plate" userId="e7d0663b6a34205a" providerId="LiveId" clId="{CC36BD9E-6417-4B80-B41A-45C47AF37508}" dt="2023-11-16T15:51:56.524" v="3200"/>
          <ac:inkMkLst>
            <pc:docMk/>
            <pc:sldMk cId="259271002" sldId="338"/>
            <ac:inkMk id="187" creationId="{0D2AB1C8-5E30-9F8D-9D15-4E718624B78A}"/>
          </ac:inkMkLst>
        </pc:inkChg>
        <pc:inkChg chg="add mod">
          <ac:chgData name="Languages on a Plate" userId="e7d0663b6a34205a" providerId="LiveId" clId="{CC36BD9E-6417-4B80-B41A-45C47AF37508}" dt="2023-11-16T15:51:56.524" v="3200"/>
          <ac:inkMkLst>
            <pc:docMk/>
            <pc:sldMk cId="259271002" sldId="338"/>
            <ac:inkMk id="188" creationId="{140447BA-3563-C51F-0EE7-7F9EE10D55C0}"/>
          </ac:inkMkLst>
        </pc:inkChg>
        <pc:inkChg chg="add mod">
          <ac:chgData name="Languages on a Plate" userId="e7d0663b6a34205a" providerId="LiveId" clId="{CC36BD9E-6417-4B80-B41A-45C47AF37508}" dt="2023-11-16T15:51:56.524" v="3200"/>
          <ac:inkMkLst>
            <pc:docMk/>
            <pc:sldMk cId="259271002" sldId="338"/>
            <ac:inkMk id="189" creationId="{B0682DF2-28B5-44FB-1526-322496A7249B}"/>
          </ac:inkMkLst>
        </pc:inkChg>
        <pc:inkChg chg="add mod">
          <ac:chgData name="Languages on a Plate" userId="e7d0663b6a34205a" providerId="LiveId" clId="{CC36BD9E-6417-4B80-B41A-45C47AF37508}" dt="2023-11-16T15:52:02.967" v="3209"/>
          <ac:inkMkLst>
            <pc:docMk/>
            <pc:sldMk cId="259271002" sldId="338"/>
            <ac:inkMk id="191" creationId="{86930383-B1F7-0E69-AC97-014A612A4C59}"/>
          </ac:inkMkLst>
        </pc:inkChg>
        <pc:inkChg chg="add mod">
          <ac:chgData name="Languages on a Plate" userId="e7d0663b6a34205a" providerId="LiveId" clId="{CC36BD9E-6417-4B80-B41A-45C47AF37508}" dt="2023-11-16T15:52:02.967" v="3209"/>
          <ac:inkMkLst>
            <pc:docMk/>
            <pc:sldMk cId="259271002" sldId="338"/>
            <ac:inkMk id="192" creationId="{8514AC06-48AC-0412-B182-CE9438098B0F}"/>
          </ac:inkMkLst>
        </pc:inkChg>
        <pc:inkChg chg="add del">
          <ac:chgData name="Languages on a Plate" userId="e7d0663b6a34205a" providerId="LiveId" clId="{CC36BD9E-6417-4B80-B41A-45C47AF37508}" dt="2023-11-16T15:52:01.074" v="3206"/>
          <ac:inkMkLst>
            <pc:docMk/>
            <pc:sldMk cId="259271002" sldId="338"/>
            <ac:inkMk id="193" creationId="{753A1EEA-D88B-83ED-FACB-2729187981B0}"/>
          </ac:inkMkLst>
        </pc:inkChg>
        <pc:inkChg chg="add del">
          <ac:chgData name="Languages on a Plate" userId="e7d0663b6a34205a" providerId="LiveId" clId="{CC36BD9E-6417-4B80-B41A-45C47AF37508}" dt="2023-11-16T15:52:00.871" v="3205"/>
          <ac:inkMkLst>
            <pc:docMk/>
            <pc:sldMk cId="259271002" sldId="338"/>
            <ac:inkMk id="194" creationId="{6BBAC4AF-48DB-3A5F-F096-6A1E07D5EA6B}"/>
          </ac:inkMkLst>
        </pc:inkChg>
        <pc:inkChg chg="add mod">
          <ac:chgData name="Languages on a Plate" userId="e7d0663b6a34205a" providerId="LiveId" clId="{CC36BD9E-6417-4B80-B41A-45C47AF37508}" dt="2023-11-16T15:52:02.967" v="3209"/>
          <ac:inkMkLst>
            <pc:docMk/>
            <pc:sldMk cId="259271002" sldId="338"/>
            <ac:inkMk id="196" creationId="{19B6E8C8-EB45-443C-3E05-D0852C4DBB30}"/>
          </ac:inkMkLst>
        </pc:inkChg>
        <pc:inkChg chg="add del">
          <ac:chgData name="Languages on a Plate" userId="e7d0663b6a34205a" providerId="LiveId" clId="{CC36BD9E-6417-4B80-B41A-45C47AF37508}" dt="2023-11-16T15:52:09.141" v="3211"/>
          <ac:inkMkLst>
            <pc:docMk/>
            <pc:sldMk cId="259271002" sldId="338"/>
            <ac:inkMk id="198" creationId="{BC88BDC8-1BDC-41D3-39B3-C6C3966A1E70}"/>
          </ac:inkMkLst>
        </pc:inkChg>
        <pc:inkChg chg="add">
          <ac:chgData name="Languages on a Plate" userId="e7d0663b6a34205a" providerId="LiveId" clId="{CC36BD9E-6417-4B80-B41A-45C47AF37508}" dt="2023-11-16T15:52:12.581" v="3212" actId="9405"/>
          <ac:inkMkLst>
            <pc:docMk/>
            <pc:sldMk cId="259271002" sldId="338"/>
            <ac:inkMk id="199" creationId="{DF1120A7-8534-F97B-E1DF-EC81BE3929D6}"/>
          </ac:inkMkLst>
        </pc:inkChg>
        <pc:inkChg chg="add">
          <ac:chgData name="Languages on a Plate" userId="e7d0663b6a34205a" providerId="LiveId" clId="{CC36BD9E-6417-4B80-B41A-45C47AF37508}" dt="2023-11-16T15:52:13.957" v="3213" actId="9405"/>
          <ac:inkMkLst>
            <pc:docMk/>
            <pc:sldMk cId="259271002" sldId="338"/>
            <ac:inkMk id="200" creationId="{B0A34EFC-BA35-4B58-E6B4-266C5D5E2BC7}"/>
          </ac:inkMkLst>
        </pc:inkChg>
        <pc:inkChg chg="add mod">
          <ac:chgData name="Languages on a Plate" userId="e7d0663b6a34205a" providerId="LiveId" clId="{CC36BD9E-6417-4B80-B41A-45C47AF37508}" dt="2023-11-16T15:52:19.573" v="3216"/>
          <ac:inkMkLst>
            <pc:docMk/>
            <pc:sldMk cId="259271002" sldId="338"/>
            <ac:inkMk id="201" creationId="{A96977B5-E33B-5D47-3D2B-2BC650867B3C}"/>
          </ac:inkMkLst>
        </pc:inkChg>
        <pc:inkChg chg="add mod">
          <ac:chgData name="Languages on a Plate" userId="e7d0663b6a34205a" providerId="LiveId" clId="{CC36BD9E-6417-4B80-B41A-45C47AF37508}" dt="2023-11-16T15:52:19.573" v="3216"/>
          <ac:inkMkLst>
            <pc:docMk/>
            <pc:sldMk cId="259271002" sldId="338"/>
            <ac:inkMk id="202" creationId="{5F74D089-52C5-73FE-F2C4-DE8C6A123142}"/>
          </ac:inkMkLst>
        </pc:inkChg>
        <pc:inkChg chg="add mod">
          <ac:chgData name="Languages on a Plate" userId="e7d0663b6a34205a" providerId="LiveId" clId="{CC36BD9E-6417-4B80-B41A-45C47AF37508}" dt="2023-11-16T15:52:23.184" v="3220"/>
          <ac:inkMkLst>
            <pc:docMk/>
            <pc:sldMk cId="259271002" sldId="338"/>
            <ac:inkMk id="204" creationId="{8794B9F0-20B4-349E-41C7-88A2A75DFB35}"/>
          </ac:inkMkLst>
        </pc:inkChg>
        <pc:inkChg chg="add mod">
          <ac:chgData name="Languages on a Plate" userId="e7d0663b6a34205a" providerId="LiveId" clId="{CC36BD9E-6417-4B80-B41A-45C47AF37508}" dt="2023-11-16T15:52:23.184" v="3220"/>
          <ac:inkMkLst>
            <pc:docMk/>
            <pc:sldMk cId="259271002" sldId="338"/>
            <ac:inkMk id="205" creationId="{2BA9FE87-0D79-1332-9A6A-0E4AEE903014}"/>
          </ac:inkMkLst>
        </pc:inkChg>
        <pc:inkChg chg="add mod">
          <ac:chgData name="Languages on a Plate" userId="e7d0663b6a34205a" providerId="LiveId" clId="{CC36BD9E-6417-4B80-B41A-45C47AF37508}" dt="2023-11-16T15:52:23.184" v="3220"/>
          <ac:inkMkLst>
            <pc:docMk/>
            <pc:sldMk cId="259271002" sldId="338"/>
            <ac:inkMk id="206" creationId="{E61A55D8-E019-1256-8807-D476FFE6DA82}"/>
          </ac:inkMkLst>
        </pc:inkChg>
        <pc:inkChg chg="add del">
          <ac:chgData name="Languages on a Plate" userId="e7d0663b6a34205a" providerId="LiveId" clId="{CC36BD9E-6417-4B80-B41A-45C47AF37508}" dt="2023-11-16T15:52:37.025" v="3222"/>
          <ac:inkMkLst>
            <pc:docMk/>
            <pc:sldMk cId="259271002" sldId="338"/>
            <ac:inkMk id="208" creationId="{FD248042-B9FC-062A-512B-1B9594484724}"/>
          </ac:inkMkLst>
        </pc:inkChg>
        <pc:inkChg chg="add">
          <ac:chgData name="Languages on a Plate" userId="e7d0663b6a34205a" providerId="LiveId" clId="{CC36BD9E-6417-4B80-B41A-45C47AF37508}" dt="2023-11-16T15:52:48.028" v="3223" actId="9405"/>
          <ac:inkMkLst>
            <pc:docMk/>
            <pc:sldMk cId="259271002" sldId="338"/>
            <ac:inkMk id="209" creationId="{F484F7F0-FB99-4375-2E52-BD16A2ACED53}"/>
          </ac:inkMkLst>
        </pc:inkChg>
        <pc:inkChg chg="add">
          <ac:chgData name="Languages on a Plate" userId="e7d0663b6a34205a" providerId="LiveId" clId="{CC36BD9E-6417-4B80-B41A-45C47AF37508}" dt="2023-11-16T15:52:51.938" v="3224" actId="9405"/>
          <ac:inkMkLst>
            <pc:docMk/>
            <pc:sldMk cId="259271002" sldId="338"/>
            <ac:inkMk id="210" creationId="{B7CF5461-2C57-8E62-85BF-15029A664F27}"/>
          </ac:inkMkLst>
        </pc:inkChg>
        <pc:inkChg chg="add">
          <ac:chgData name="Languages on a Plate" userId="e7d0663b6a34205a" providerId="LiveId" clId="{CC36BD9E-6417-4B80-B41A-45C47AF37508}" dt="2023-11-16T15:52:55.331" v="3225" actId="9405"/>
          <ac:inkMkLst>
            <pc:docMk/>
            <pc:sldMk cId="259271002" sldId="338"/>
            <ac:inkMk id="211" creationId="{C1CF4402-8910-9E43-5DD3-E0AA8BF0F95D}"/>
          </ac:inkMkLst>
        </pc:inkChg>
        <pc:inkChg chg="add">
          <ac:chgData name="Languages on a Plate" userId="e7d0663b6a34205a" providerId="LiveId" clId="{CC36BD9E-6417-4B80-B41A-45C47AF37508}" dt="2023-11-16T15:52:58.269" v="3226" actId="9405"/>
          <ac:inkMkLst>
            <pc:docMk/>
            <pc:sldMk cId="259271002" sldId="338"/>
            <ac:inkMk id="212" creationId="{DD3EAAF1-9435-A114-D19B-945E46C4C9B7}"/>
          </ac:inkMkLst>
        </pc:inkChg>
        <pc:inkChg chg="mod">
          <ac:chgData name="Languages on a Plate" userId="e7d0663b6a34205a" providerId="LiveId" clId="{CC36BD9E-6417-4B80-B41A-45C47AF37508}" dt="2023-11-16T15:53:20.435" v="3227"/>
          <ac:inkMkLst>
            <pc:docMk/>
            <pc:sldMk cId="259271002" sldId="338"/>
            <ac:inkMk id="214" creationId="{E2AB913E-513E-8A66-8351-8FBA6891EB2E}"/>
          </ac:inkMkLst>
        </pc:inkChg>
        <pc:inkChg chg="mod">
          <ac:chgData name="Languages on a Plate" userId="e7d0663b6a34205a" providerId="LiveId" clId="{CC36BD9E-6417-4B80-B41A-45C47AF37508}" dt="2023-11-16T15:53:20.435" v="3227"/>
          <ac:inkMkLst>
            <pc:docMk/>
            <pc:sldMk cId="259271002" sldId="338"/>
            <ac:inkMk id="215" creationId="{1FCBD441-EABB-9C63-B391-19AECEF1F7B8}"/>
          </ac:inkMkLst>
        </pc:inkChg>
        <pc:inkChg chg="add mod">
          <ac:chgData name="Languages on a Plate" userId="e7d0663b6a34205a" providerId="LiveId" clId="{CC36BD9E-6417-4B80-B41A-45C47AF37508}" dt="2023-11-16T15:53:23.844" v="3228" actId="1076"/>
          <ac:inkMkLst>
            <pc:docMk/>
            <pc:sldMk cId="259271002" sldId="338"/>
            <ac:inkMk id="216" creationId="{4E473DBF-64B7-AAE2-8EA0-1149377A8DDA}"/>
          </ac:inkMkLst>
        </pc:inkChg>
        <pc:inkChg chg="mod">
          <ac:chgData name="Languages on a Plate" userId="e7d0663b6a34205a" providerId="LiveId" clId="{CC36BD9E-6417-4B80-B41A-45C47AF37508}" dt="2023-11-16T15:53:25.063" v="3229"/>
          <ac:inkMkLst>
            <pc:docMk/>
            <pc:sldMk cId="259271002" sldId="338"/>
            <ac:inkMk id="218" creationId="{FC11D991-BCE7-FCF8-DB78-DCECE62E6F13}"/>
          </ac:inkMkLst>
        </pc:inkChg>
        <pc:inkChg chg="mod">
          <ac:chgData name="Languages on a Plate" userId="e7d0663b6a34205a" providerId="LiveId" clId="{CC36BD9E-6417-4B80-B41A-45C47AF37508}" dt="2023-11-16T15:53:25.063" v="3229"/>
          <ac:inkMkLst>
            <pc:docMk/>
            <pc:sldMk cId="259271002" sldId="338"/>
            <ac:inkMk id="219" creationId="{9E2BB6D5-D8A8-FA86-4A9C-6E269C93BE89}"/>
          </ac:inkMkLst>
        </pc:inkChg>
        <pc:inkChg chg="add mod">
          <ac:chgData name="Languages on a Plate" userId="e7d0663b6a34205a" providerId="LiveId" clId="{CC36BD9E-6417-4B80-B41A-45C47AF37508}" dt="2023-11-16T15:53:27.536" v="3230" actId="1076"/>
          <ac:inkMkLst>
            <pc:docMk/>
            <pc:sldMk cId="259271002" sldId="338"/>
            <ac:inkMk id="220" creationId="{9A2C6D8B-FCF6-1DF5-4DDE-E467F5CF098E}"/>
          </ac:inkMkLst>
        </pc:inkChg>
        <pc:inkChg chg="mod">
          <ac:chgData name="Languages on a Plate" userId="e7d0663b6a34205a" providerId="LiveId" clId="{CC36BD9E-6417-4B80-B41A-45C47AF37508}" dt="2023-11-16T15:53:28.694" v="3231"/>
          <ac:inkMkLst>
            <pc:docMk/>
            <pc:sldMk cId="259271002" sldId="338"/>
            <ac:inkMk id="222" creationId="{61C06CDF-3B86-2845-9D63-2FF7EBA8E048}"/>
          </ac:inkMkLst>
        </pc:inkChg>
        <pc:inkChg chg="mod">
          <ac:chgData name="Languages on a Plate" userId="e7d0663b6a34205a" providerId="LiveId" clId="{CC36BD9E-6417-4B80-B41A-45C47AF37508}" dt="2023-11-16T15:53:28.694" v="3231"/>
          <ac:inkMkLst>
            <pc:docMk/>
            <pc:sldMk cId="259271002" sldId="338"/>
            <ac:inkMk id="223" creationId="{B25FADC5-83FF-EBDD-775D-6846371A098A}"/>
          </ac:inkMkLst>
        </pc:inkChg>
        <pc:inkChg chg="add mod">
          <ac:chgData name="Languages on a Plate" userId="e7d0663b6a34205a" providerId="LiveId" clId="{CC36BD9E-6417-4B80-B41A-45C47AF37508}" dt="2023-11-16T15:53:32.057" v="3232" actId="1076"/>
          <ac:inkMkLst>
            <pc:docMk/>
            <pc:sldMk cId="259271002" sldId="338"/>
            <ac:inkMk id="224" creationId="{5ADDA79D-AC34-7D9C-DE69-213796F4B179}"/>
          </ac:inkMkLst>
        </pc:inkChg>
        <pc:inkChg chg="mod">
          <ac:chgData name="Languages on a Plate" userId="e7d0663b6a34205a" providerId="LiveId" clId="{CC36BD9E-6417-4B80-B41A-45C47AF37508}" dt="2023-11-16T15:53:37.387" v="3233"/>
          <ac:inkMkLst>
            <pc:docMk/>
            <pc:sldMk cId="259271002" sldId="338"/>
            <ac:inkMk id="226" creationId="{D08C3CE8-894F-5A68-7F98-5DA64A0C982F}"/>
          </ac:inkMkLst>
        </pc:inkChg>
        <pc:inkChg chg="mod">
          <ac:chgData name="Languages on a Plate" userId="e7d0663b6a34205a" providerId="LiveId" clId="{CC36BD9E-6417-4B80-B41A-45C47AF37508}" dt="2023-11-16T15:53:37.387" v="3233"/>
          <ac:inkMkLst>
            <pc:docMk/>
            <pc:sldMk cId="259271002" sldId="338"/>
            <ac:inkMk id="227" creationId="{BD24A748-7384-14E3-247F-1D25752ABE74}"/>
          </ac:inkMkLst>
        </pc:inkChg>
        <pc:inkChg chg="add mod">
          <ac:chgData name="Languages on a Plate" userId="e7d0663b6a34205a" providerId="LiveId" clId="{CC36BD9E-6417-4B80-B41A-45C47AF37508}" dt="2023-11-16T15:53:41.952" v="3234" actId="1076"/>
          <ac:inkMkLst>
            <pc:docMk/>
            <pc:sldMk cId="259271002" sldId="338"/>
            <ac:inkMk id="228" creationId="{A0A09772-3B38-AC34-A530-E52837BB6845}"/>
          </ac:inkMkLst>
        </pc:inkChg>
        <pc:inkChg chg="mod">
          <ac:chgData name="Languages on a Plate" userId="e7d0663b6a34205a" providerId="LiveId" clId="{CC36BD9E-6417-4B80-B41A-45C47AF37508}" dt="2023-11-16T15:53:48.864" v="3235"/>
          <ac:inkMkLst>
            <pc:docMk/>
            <pc:sldMk cId="259271002" sldId="338"/>
            <ac:inkMk id="230" creationId="{7CE57A37-7D77-7DC9-3B89-28A4042994C3}"/>
          </ac:inkMkLst>
        </pc:inkChg>
        <pc:inkChg chg="mod">
          <ac:chgData name="Languages on a Plate" userId="e7d0663b6a34205a" providerId="LiveId" clId="{CC36BD9E-6417-4B80-B41A-45C47AF37508}" dt="2023-11-16T15:53:48.864" v="3235"/>
          <ac:inkMkLst>
            <pc:docMk/>
            <pc:sldMk cId="259271002" sldId="338"/>
            <ac:inkMk id="231" creationId="{725D5499-FB7F-41F5-5528-6CD3CEA95638}"/>
          </ac:inkMkLst>
        </pc:inkChg>
        <pc:inkChg chg="mod">
          <ac:chgData name="Languages on a Plate" userId="e7d0663b6a34205a" providerId="LiveId" clId="{CC36BD9E-6417-4B80-B41A-45C47AF37508}" dt="2023-11-16T15:53:48.864" v="3235"/>
          <ac:inkMkLst>
            <pc:docMk/>
            <pc:sldMk cId="259271002" sldId="338"/>
            <ac:inkMk id="232" creationId="{CA727C10-5D40-26CD-8C6D-86E0BB5B763C}"/>
          </ac:inkMkLst>
        </pc:inkChg>
        <pc:inkChg chg="mod">
          <ac:chgData name="Languages on a Plate" userId="e7d0663b6a34205a" providerId="LiveId" clId="{CC36BD9E-6417-4B80-B41A-45C47AF37508}" dt="2023-11-16T15:53:48.864" v="3235"/>
          <ac:inkMkLst>
            <pc:docMk/>
            <pc:sldMk cId="259271002" sldId="338"/>
            <ac:inkMk id="233" creationId="{6B24617A-F3FC-3DF2-A1CF-95B32059751F}"/>
          </ac:inkMkLst>
        </pc:inkChg>
        <pc:inkChg chg="add mod">
          <ac:chgData name="Languages on a Plate" userId="e7d0663b6a34205a" providerId="LiveId" clId="{CC36BD9E-6417-4B80-B41A-45C47AF37508}" dt="2023-11-16T15:53:53.884" v="3236" actId="1076"/>
          <ac:inkMkLst>
            <pc:docMk/>
            <pc:sldMk cId="259271002" sldId="338"/>
            <ac:inkMk id="234" creationId="{3C6A7508-B7EB-753B-91B1-0FBB1628B2D2}"/>
          </ac:inkMkLst>
        </pc:inkChg>
        <pc:inkChg chg="mod">
          <ac:chgData name="Languages on a Plate" userId="e7d0663b6a34205a" providerId="LiveId" clId="{CC36BD9E-6417-4B80-B41A-45C47AF37508}" dt="2023-11-16T15:53:55.385" v="3237"/>
          <ac:inkMkLst>
            <pc:docMk/>
            <pc:sldMk cId="259271002" sldId="338"/>
            <ac:inkMk id="236" creationId="{5F58ADD4-87E9-974B-1E3A-0873314B5D39}"/>
          </ac:inkMkLst>
        </pc:inkChg>
        <pc:inkChg chg="mod">
          <ac:chgData name="Languages on a Plate" userId="e7d0663b6a34205a" providerId="LiveId" clId="{CC36BD9E-6417-4B80-B41A-45C47AF37508}" dt="2023-11-16T15:53:55.385" v="3237"/>
          <ac:inkMkLst>
            <pc:docMk/>
            <pc:sldMk cId="259271002" sldId="338"/>
            <ac:inkMk id="237" creationId="{F922DB9F-69E0-A679-2F21-D9BCB9120385}"/>
          </ac:inkMkLst>
        </pc:inkChg>
        <pc:inkChg chg="mod">
          <ac:chgData name="Languages on a Plate" userId="e7d0663b6a34205a" providerId="LiveId" clId="{CC36BD9E-6417-4B80-B41A-45C47AF37508}" dt="2023-11-16T15:53:55.385" v="3237"/>
          <ac:inkMkLst>
            <pc:docMk/>
            <pc:sldMk cId="259271002" sldId="338"/>
            <ac:inkMk id="238" creationId="{61C1AA1C-BD21-7C1E-59CB-ED8EE78BEBD1}"/>
          </ac:inkMkLst>
        </pc:inkChg>
        <pc:inkChg chg="mod">
          <ac:chgData name="Languages on a Plate" userId="e7d0663b6a34205a" providerId="LiveId" clId="{CC36BD9E-6417-4B80-B41A-45C47AF37508}" dt="2023-11-16T15:53:55.385" v="3237"/>
          <ac:inkMkLst>
            <pc:docMk/>
            <pc:sldMk cId="259271002" sldId="338"/>
            <ac:inkMk id="239" creationId="{4F3E5691-4C41-E78D-BB4D-A20035E00EE7}"/>
          </ac:inkMkLst>
        </pc:inkChg>
        <pc:inkChg chg="add mod">
          <ac:chgData name="Languages on a Plate" userId="e7d0663b6a34205a" providerId="LiveId" clId="{CC36BD9E-6417-4B80-B41A-45C47AF37508}" dt="2023-11-16T15:53:55.385" v="3237"/>
          <ac:inkMkLst>
            <pc:docMk/>
            <pc:sldMk cId="259271002" sldId="338"/>
            <ac:inkMk id="240" creationId="{0D4B0EAC-B37E-AE71-1FAA-84AE31C14BC5}"/>
          </ac:inkMkLst>
        </pc:inkChg>
        <pc:inkChg chg="mod">
          <ac:chgData name="Languages on a Plate" userId="e7d0663b6a34205a" providerId="LiveId" clId="{CC36BD9E-6417-4B80-B41A-45C47AF37508}" dt="2023-11-16T15:53:57.058" v="3238"/>
          <ac:inkMkLst>
            <pc:docMk/>
            <pc:sldMk cId="259271002" sldId="338"/>
            <ac:inkMk id="242" creationId="{1D9FC8B7-6EE5-7E9D-662B-67C1D63123DF}"/>
          </ac:inkMkLst>
        </pc:inkChg>
        <pc:inkChg chg="mod">
          <ac:chgData name="Languages on a Plate" userId="e7d0663b6a34205a" providerId="LiveId" clId="{CC36BD9E-6417-4B80-B41A-45C47AF37508}" dt="2023-11-16T15:53:57.058" v="3238"/>
          <ac:inkMkLst>
            <pc:docMk/>
            <pc:sldMk cId="259271002" sldId="338"/>
            <ac:inkMk id="243" creationId="{73BE3AEE-EAF1-1CA0-5AAD-A9FEB6F04FBC}"/>
          </ac:inkMkLst>
        </pc:inkChg>
        <pc:inkChg chg="mod">
          <ac:chgData name="Languages on a Plate" userId="e7d0663b6a34205a" providerId="LiveId" clId="{CC36BD9E-6417-4B80-B41A-45C47AF37508}" dt="2023-11-16T15:53:57.058" v="3238"/>
          <ac:inkMkLst>
            <pc:docMk/>
            <pc:sldMk cId="259271002" sldId="338"/>
            <ac:inkMk id="244" creationId="{EA977881-B972-05E7-59C5-CF423BFE66C3}"/>
          </ac:inkMkLst>
        </pc:inkChg>
        <pc:inkChg chg="mod">
          <ac:chgData name="Languages on a Plate" userId="e7d0663b6a34205a" providerId="LiveId" clId="{CC36BD9E-6417-4B80-B41A-45C47AF37508}" dt="2023-11-16T15:53:57.058" v="3238"/>
          <ac:inkMkLst>
            <pc:docMk/>
            <pc:sldMk cId="259271002" sldId="338"/>
            <ac:inkMk id="245" creationId="{EE470B2B-3EF2-2D0D-B8C0-4EA059A5E935}"/>
          </ac:inkMkLst>
        </pc:inkChg>
        <pc:inkChg chg="add mod">
          <ac:chgData name="Languages on a Plate" userId="e7d0663b6a34205a" providerId="LiveId" clId="{CC36BD9E-6417-4B80-B41A-45C47AF37508}" dt="2023-11-16T15:54:02.531" v="3239" actId="1076"/>
          <ac:inkMkLst>
            <pc:docMk/>
            <pc:sldMk cId="259271002" sldId="338"/>
            <ac:inkMk id="246" creationId="{16CE846E-003B-74B2-A2C7-44608E4C8050}"/>
          </ac:inkMkLst>
        </pc:inkChg>
        <pc:inkChg chg="mod">
          <ac:chgData name="Languages on a Plate" userId="e7d0663b6a34205a" providerId="LiveId" clId="{CC36BD9E-6417-4B80-B41A-45C47AF37508}" dt="2023-11-16T15:54:05.767" v="3240"/>
          <ac:inkMkLst>
            <pc:docMk/>
            <pc:sldMk cId="259271002" sldId="338"/>
            <ac:inkMk id="248" creationId="{FD89773C-DF89-02AB-8DB7-920626D2FADF}"/>
          </ac:inkMkLst>
        </pc:inkChg>
        <pc:inkChg chg="mod">
          <ac:chgData name="Languages on a Plate" userId="e7d0663b6a34205a" providerId="LiveId" clId="{CC36BD9E-6417-4B80-B41A-45C47AF37508}" dt="2023-11-16T15:54:05.767" v="3240"/>
          <ac:inkMkLst>
            <pc:docMk/>
            <pc:sldMk cId="259271002" sldId="338"/>
            <ac:inkMk id="249" creationId="{594D00DB-0651-AF43-2590-171A580054DB}"/>
          </ac:inkMkLst>
        </pc:inkChg>
        <pc:inkChg chg="mod">
          <ac:chgData name="Languages on a Plate" userId="e7d0663b6a34205a" providerId="LiveId" clId="{CC36BD9E-6417-4B80-B41A-45C47AF37508}" dt="2023-11-16T15:54:05.767" v="3240"/>
          <ac:inkMkLst>
            <pc:docMk/>
            <pc:sldMk cId="259271002" sldId="338"/>
            <ac:inkMk id="250" creationId="{3C746198-1FF0-AF69-95BA-B0C2ADCDB56A}"/>
          </ac:inkMkLst>
        </pc:inkChg>
        <pc:inkChg chg="add mod">
          <ac:chgData name="Languages on a Plate" userId="e7d0663b6a34205a" providerId="LiveId" clId="{CC36BD9E-6417-4B80-B41A-45C47AF37508}" dt="2023-11-16T15:54:09.832" v="3241" actId="1076"/>
          <ac:inkMkLst>
            <pc:docMk/>
            <pc:sldMk cId="259271002" sldId="338"/>
            <ac:inkMk id="251" creationId="{8AE48819-5AA1-1B8D-1F14-61944D429723}"/>
          </ac:inkMkLst>
        </pc:inkChg>
        <pc:inkChg chg="add mod">
          <ac:chgData name="Languages on a Plate" userId="e7d0663b6a34205a" providerId="LiveId" clId="{CC36BD9E-6417-4B80-B41A-45C47AF37508}" dt="2023-11-16T15:54:32.603" v="3244"/>
          <ac:inkMkLst>
            <pc:docMk/>
            <pc:sldMk cId="259271002" sldId="338"/>
            <ac:inkMk id="252" creationId="{E86BEA6C-F53B-FFE0-401D-F6BF1205CA1B}"/>
          </ac:inkMkLst>
        </pc:inkChg>
        <pc:inkChg chg="add mod">
          <ac:chgData name="Languages on a Plate" userId="e7d0663b6a34205a" providerId="LiveId" clId="{CC36BD9E-6417-4B80-B41A-45C47AF37508}" dt="2023-11-16T15:54:32.603" v="3244"/>
          <ac:inkMkLst>
            <pc:docMk/>
            <pc:sldMk cId="259271002" sldId="338"/>
            <ac:inkMk id="253" creationId="{56C3C2D9-3813-8528-F654-DF26EF91476F}"/>
          </ac:inkMkLst>
        </pc:inkChg>
        <pc:inkChg chg="add del">
          <ac:chgData name="Languages on a Plate" userId="e7d0663b6a34205a" providerId="LiveId" clId="{CC36BD9E-6417-4B80-B41A-45C47AF37508}" dt="2023-11-16T15:54:34.324" v="3246"/>
          <ac:inkMkLst>
            <pc:docMk/>
            <pc:sldMk cId="259271002" sldId="338"/>
            <ac:inkMk id="255" creationId="{980855E9-5500-07E5-BE49-3F1E64B84264}"/>
          </ac:inkMkLst>
        </pc:inkChg>
        <pc:inkChg chg="add del">
          <ac:chgData name="Languages on a Plate" userId="e7d0663b6a34205a" providerId="LiveId" clId="{CC36BD9E-6417-4B80-B41A-45C47AF37508}" dt="2023-11-16T15:54:36.308" v="3248"/>
          <ac:inkMkLst>
            <pc:docMk/>
            <pc:sldMk cId="259271002" sldId="338"/>
            <ac:inkMk id="256" creationId="{A09B2080-AD28-B05F-C698-9DC7FB935DCD}"/>
          </ac:inkMkLst>
        </pc:inkChg>
        <pc:inkChg chg="add">
          <ac:chgData name="Languages on a Plate" userId="e7d0663b6a34205a" providerId="LiveId" clId="{CC36BD9E-6417-4B80-B41A-45C47AF37508}" dt="2023-11-16T15:54:37.465" v="3249" actId="9405"/>
          <ac:inkMkLst>
            <pc:docMk/>
            <pc:sldMk cId="259271002" sldId="338"/>
            <ac:inkMk id="257" creationId="{CDACBA43-CA46-330C-DC63-0668E136F076}"/>
          </ac:inkMkLst>
        </pc:inkChg>
        <pc:inkChg chg="add del">
          <ac:chgData name="Languages on a Plate" userId="e7d0663b6a34205a" providerId="LiveId" clId="{CC36BD9E-6417-4B80-B41A-45C47AF37508}" dt="2023-11-16T15:54:41.746" v="3259"/>
          <ac:inkMkLst>
            <pc:docMk/>
            <pc:sldMk cId="259271002" sldId="338"/>
            <ac:inkMk id="258" creationId="{98B28656-A8AD-6476-1306-A70AC3AA6199}"/>
          </ac:inkMkLst>
        </pc:inkChg>
        <pc:inkChg chg="add del">
          <ac:chgData name="Languages on a Plate" userId="e7d0663b6a34205a" providerId="LiveId" clId="{CC36BD9E-6417-4B80-B41A-45C47AF37508}" dt="2023-11-16T15:54:41.746" v="3257"/>
          <ac:inkMkLst>
            <pc:docMk/>
            <pc:sldMk cId="259271002" sldId="338"/>
            <ac:inkMk id="259" creationId="{42A60B9B-8EED-9CE7-75CC-BCCAA5C4A4A7}"/>
          </ac:inkMkLst>
        </pc:inkChg>
        <pc:inkChg chg="add del">
          <ac:chgData name="Languages on a Plate" userId="e7d0663b6a34205a" providerId="LiveId" clId="{CC36BD9E-6417-4B80-B41A-45C47AF37508}" dt="2023-11-16T15:54:41.746" v="3255"/>
          <ac:inkMkLst>
            <pc:docMk/>
            <pc:sldMk cId="259271002" sldId="338"/>
            <ac:inkMk id="260" creationId="{2849E796-C2EC-C009-3500-193549920A58}"/>
          </ac:inkMkLst>
        </pc:inkChg>
        <pc:inkChg chg="add del">
          <ac:chgData name="Languages on a Plate" userId="e7d0663b6a34205a" providerId="LiveId" clId="{CC36BD9E-6417-4B80-B41A-45C47AF37508}" dt="2023-11-16T15:54:41.746" v="3256"/>
          <ac:inkMkLst>
            <pc:docMk/>
            <pc:sldMk cId="259271002" sldId="338"/>
            <ac:inkMk id="261" creationId="{069D95E5-5CA0-B6F1-86D9-7FF8E3BACC24}"/>
          </ac:inkMkLst>
        </pc:inkChg>
        <pc:inkChg chg="add del">
          <ac:chgData name="Languages on a Plate" userId="e7d0663b6a34205a" providerId="LiveId" clId="{CC36BD9E-6417-4B80-B41A-45C47AF37508}" dt="2023-11-16T15:54:41.746" v="3258"/>
          <ac:inkMkLst>
            <pc:docMk/>
            <pc:sldMk cId="259271002" sldId="338"/>
            <ac:inkMk id="262" creationId="{288C6A35-06F2-C41E-E0BD-A3D7FEA1220C}"/>
          </ac:inkMkLst>
        </pc:inkChg>
        <pc:inkChg chg="add mod">
          <ac:chgData name="Languages on a Plate" userId="e7d0663b6a34205a" providerId="LiveId" clId="{CC36BD9E-6417-4B80-B41A-45C47AF37508}" dt="2023-11-16T15:54:48.813" v="3268"/>
          <ac:inkMkLst>
            <pc:docMk/>
            <pc:sldMk cId="259271002" sldId="338"/>
            <ac:inkMk id="263" creationId="{0BD90E72-A9BA-BA21-032E-3D8947681516}"/>
          </ac:inkMkLst>
        </pc:inkChg>
        <pc:inkChg chg="add mod">
          <ac:chgData name="Languages on a Plate" userId="e7d0663b6a34205a" providerId="LiveId" clId="{CC36BD9E-6417-4B80-B41A-45C47AF37508}" dt="2023-11-16T15:54:48.813" v="3268"/>
          <ac:inkMkLst>
            <pc:docMk/>
            <pc:sldMk cId="259271002" sldId="338"/>
            <ac:inkMk id="264" creationId="{2AF98C5A-7283-A375-3315-C5FD1BD8F28E}"/>
          </ac:inkMkLst>
        </pc:inkChg>
        <pc:inkChg chg="add del">
          <ac:chgData name="Languages on a Plate" userId="e7d0663b6a34205a" providerId="LiveId" clId="{CC36BD9E-6417-4B80-B41A-45C47AF37508}" dt="2023-11-16T15:54:45.421" v="3264"/>
          <ac:inkMkLst>
            <pc:docMk/>
            <pc:sldMk cId="259271002" sldId="338"/>
            <ac:inkMk id="265" creationId="{07493CAB-5F6B-FBAF-C555-42201C7B56B5}"/>
          </ac:inkMkLst>
        </pc:inkChg>
        <pc:inkChg chg="add mod">
          <ac:chgData name="Languages on a Plate" userId="e7d0663b6a34205a" providerId="LiveId" clId="{CC36BD9E-6417-4B80-B41A-45C47AF37508}" dt="2023-11-16T15:54:48.813" v="3268"/>
          <ac:inkMkLst>
            <pc:docMk/>
            <pc:sldMk cId="259271002" sldId="338"/>
            <ac:inkMk id="266" creationId="{324593E8-FB16-BE29-3696-1FE8C295D053}"/>
          </ac:inkMkLst>
        </pc:inkChg>
        <pc:inkChg chg="add mod">
          <ac:chgData name="Languages on a Plate" userId="e7d0663b6a34205a" providerId="LiveId" clId="{CC36BD9E-6417-4B80-B41A-45C47AF37508}" dt="2023-11-16T15:54:48.813" v="3268"/>
          <ac:inkMkLst>
            <pc:docMk/>
            <pc:sldMk cId="259271002" sldId="338"/>
            <ac:inkMk id="268" creationId="{4B51854B-DD28-FB16-6316-7A09CB6B9F33}"/>
          </ac:inkMkLst>
        </pc:inkChg>
        <pc:inkChg chg="add">
          <ac:chgData name="Languages on a Plate" userId="e7d0663b6a34205a" providerId="LiveId" clId="{CC36BD9E-6417-4B80-B41A-45C47AF37508}" dt="2023-11-16T15:54:47.938" v="3267" actId="9405"/>
          <ac:inkMkLst>
            <pc:docMk/>
            <pc:sldMk cId="259271002" sldId="338"/>
            <ac:inkMk id="269" creationId="{D75639A7-D750-70DD-F8A3-8A0ACC4E00A5}"/>
          </ac:inkMkLst>
        </pc:inkChg>
        <pc:inkChg chg="add mod">
          <ac:chgData name="Languages on a Plate" userId="e7d0663b6a34205a" providerId="LiveId" clId="{CC36BD9E-6417-4B80-B41A-45C47AF37508}" dt="2023-11-16T15:54:53.286" v="3271"/>
          <ac:inkMkLst>
            <pc:docMk/>
            <pc:sldMk cId="259271002" sldId="338"/>
            <ac:inkMk id="271" creationId="{5DB87B99-AA13-E76C-3789-28A5E5895A97}"/>
          </ac:inkMkLst>
        </pc:inkChg>
        <pc:inkChg chg="add mod">
          <ac:chgData name="Languages on a Plate" userId="e7d0663b6a34205a" providerId="LiveId" clId="{CC36BD9E-6417-4B80-B41A-45C47AF37508}" dt="2023-11-16T15:54:53.286" v="3271"/>
          <ac:inkMkLst>
            <pc:docMk/>
            <pc:sldMk cId="259271002" sldId="338"/>
            <ac:inkMk id="272" creationId="{34755DCE-175B-932B-FC56-927DB3A88258}"/>
          </ac:inkMkLst>
        </pc:inkChg>
        <pc:inkChg chg="add del">
          <ac:chgData name="Languages on a Plate" userId="e7d0663b6a34205a" providerId="LiveId" clId="{CC36BD9E-6417-4B80-B41A-45C47AF37508}" dt="2023-11-16T15:54:57.696" v="3273"/>
          <ac:inkMkLst>
            <pc:docMk/>
            <pc:sldMk cId="259271002" sldId="338"/>
            <ac:inkMk id="274" creationId="{CC1AA57D-BF3B-3126-2AD9-451B5104BE15}"/>
          </ac:inkMkLst>
        </pc:inkChg>
        <pc:inkChg chg="add mod">
          <ac:chgData name="Languages on a Plate" userId="e7d0663b6a34205a" providerId="LiveId" clId="{CC36BD9E-6417-4B80-B41A-45C47AF37508}" dt="2023-11-16T15:54:59.839" v="3276"/>
          <ac:inkMkLst>
            <pc:docMk/>
            <pc:sldMk cId="259271002" sldId="338"/>
            <ac:inkMk id="275" creationId="{116932B8-DBDA-5762-DAC0-D463A71B764F}"/>
          </ac:inkMkLst>
        </pc:inkChg>
        <pc:inkChg chg="add mod">
          <ac:chgData name="Languages on a Plate" userId="e7d0663b6a34205a" providerId="LiveId" clId="{CC36BD9E-6417-4B80-B41A-45C47AF37508}" dt="2023-11-16T15:54:59.839" v="3276"/>
          <ac:inkMkLst>
            <pc:docMk/>
            <pc:sldMk cId="259271002" sldId="338"/>
            <ac:inkMk id="276" creationId="{D777AE99-E5DF-946F-B265-8FCBCB9F2323}"/>
          </ac:inkMkLst>
        </pc:inkChg>
        <pc:inkChg chg="add del mod">
          <ac:chgData name="Languages on a Plate" userId="e7d0663b6a34205a" providerId="LiveId" clId="{CC36BD9E-6417-4B80-B41A-45C47AF37508}" dt="2023-11-16T15:55:08.296" v="3284"/>
          <ac:inkMkLst>
            <pc:docMk/>
            <pc:sldMk cId="259271002" sldId="338"/>
            <ac:inkMk id="278" creationId="{4C8BC7BE-2E2B-A300-0961-582BF366AD5C}"/>
          </ac:inkMkLst>
        </pc:inkChg>
        <pc:inkChg chg="add del mod">
          <ac:chgData name="Languages on a Plate" userId="e7d0663b6a34205a" providerId="LiveId" clId="{CC36BD9E-6417-4B80-B41A-45C47AF37508}" dt="2023-11-16T15:55:10.313" v="3287"/>
          <ac:inkMkLst>
            <pc:docMk/>
            <pc:sldMk cId="259271002" sldId="338"/>
            <ac:inkMk id="279" creationId="{CCA4BAEA-651E-7582-21C8-6FFD5D276C63}"/>
          </ac:inkMkLst>
        </pc:inkChg>
        <pc:inkChg chg="add del mod">
          <ac:chgData name="Languages on a Plate" userId="e7d0663b6a34205a" providerId="LiveId" clId="{CC36BD9E-6417-4B80-B41A-45C47AF37508}" dt="2023-11-16T15:55:10.313" v="3286"/>
          <ac:inkMkLst>
            <pc:docMk/>
            <pc:sldMk cId="259271002" sldId="338"/>
            <ac:inkMk id="280" creationId="{A4AEFF1B-1EAE-33FF-6CC4-9E8139210C30}"/>
          </ac:inkMkLst>
        </pc:inkChg>
        <pc:inkChg chg="add del mod">
          <ac:chgData name="Languages on a Plate" userId="e7d0663b6a34205a" providerId="LiveId" clId="{CC36BD9E-6417-4B80-B41A-45C47AF37508}" dt="2023-11-16T15:55:08.296" v="3282"/>
          <ac:inkMkLst>
            <pc:docMk/>
            <pc:sldMk cId="259271002" sldId="338"/>
            <ac:inkMk id="281" creationId="{AEBE0822-2204-C881-465D-A19B89A34079}"/>
          </ac:inkMkLst>
        </pc:inkChg>
        <pc:inkChg chg="add mod">
          <ac:chgData name="Languages on a Plate" userId="e7d0663b6a34205a" providerId="LiveId" clId="{CC36BD9E-6417-4B80-B41A-45C47AF37508}" dt="2023-11-16T15:55:14.095" v="3293"/>
          <ac:inkMkLst>
            <pc:docMk/>
            <pc:sldMk cId="259271002" sldId="338"/>
            <ac:inkMk id="283" creationId="{561506C1-E870-FA99-E26D-DA9B5F8CE8C6}"/>
          </ac:inkMkLst>
        </pc:inkChg>
        <pc:inkChg chg="add mod">
          <ac:chgData name="Languages on a Plate" userId="e7d0663b6a34205a" providerId="LiveId" clId="{CC36BD9E-6417-4B80-B41A-45C47AF37508}" dt="2023-11-16T15:55:14.095" v="3293"/>
          <ac:inkMkLst>
            <pc:docMk/>
            <pc:sldMk cId="259271002" sldId="338"/>
            <ac:inkMk id="284" creationId="{417682F5-BD9D-FDA4-9529-661D0C597650}"/>
          </ac:inkMkLst>
        </pc:inkChg>
        <pc:inkChg chg="add mod">
          <ac:chgData name="Languages on a Plate" userId="e7d0663b6a34205a" providerId="LiveId" clId="{CC36BD9E-6417-4B80-B41A-45C47AF37508}" dt="2023-11-16T15:55:14.095" v="3293"/>
          <ac:inkMkLst>
            <pc:docMk/>
            <pc:sldMk cId="259271002" sldId="338"/>
            <ac:inkMk id="285" creationId="{9C6FE9AE-13A5-6A7A-FAE3-1A32A643442C}"/>
          </ac:inkMkLst>
        </pc:inkChg>
        <pc:inkChg chg="add mod">
          <ac:chgData name="Languages on a Plate" userId="e7d0663b6a34205a" providerId="LiveId" clId="{CC36BD9E-6417-4B80-B41A-45C47AF37508}" dt="2023-11-16T15:55:14.095" v="3293"/>
          <ac:inkMkLst>
            <pc:docMk/>
            <pc:sldMk cId="259271002" sldId="338"/>
            <ac:inkMk id="286" creationId="{EDF45E52-036F-2162-4F9C-73C5B8B4A255}"/>
          </ac:inkMkLst>
        </pc:inkChg>
        <pc:inkChg chg="add mod">
          <ac:chgData name="Languages on a Plate" userId="e7d0663b6a34205a" providerId="LiveId" clId="{CC36BD9E-6417-4B80-B41A-45C47AF37508}" dt="2023-11-16T15:55:14.095" v="3293"/>
          <ac:inkMkLst>
            <pc:docMk/>
            <pc:sldMk cId="259271002" sldId="338"/>
            <ac:inkMk id="287" creationId="{F8F66928-9668-B543-F997-90831B793EB1}"/>
          </ac:inkMkLst>
        </pc:inkChg>
        <pc:inkChg chg="add">
          <ac:chgData name="Languages on a Plate" userId="e7d0663b6a34205a" providerId="LiveId" clId="{CC36BD9E-6417-4B80-B41A-45C47AF37508}" dt="2023-11-16T15:55:15.985" v="3294" actId="9405"/>
          <ac:inkMkLst>
            <pc:docMk/>
            <pc:sldMk cId="259271002" sldId="338"/>
            <ac:inkMk id="289" creationId="{FABEACE4-60FA-8953-7600-603FA75371C8}"/>
          </ac:inkMkLst>
        </pc:inkChg>
      </pc:sldChg>
      <pc:sldChg chg="addSp delSp modSp add mod modAnim modNotesTx">
        <pc:chgData name="Languages on a Plate" userId="e7d0663b6a34205a" providerId="LiveId" clId="{CC36BD9E-6417-4B80-B41A-45C47AF37508}" dt="2023-11-16T19:37:08.214" v="10037" actId="20577"/>
        <pc:sldMkLst>
          <pc:docMk/>
          <pc:sldMk cId="2838145915" sldId="339"/>
        </pc:sldMkLst>
        <pc:spChg chg="mod">
          <ac:chgData name="Languages on a Plate" userId="e7d0663b6a34205a" providerId="LiveId" clId="{CC36BD9E-6417-4B80-B41A-45C47AF37508}" dt="2023-11-16T16:35:30.262" v="3569" actId="1076"/>
          <ac:spMkLst>
            <pc:docMk/>
            <pc:sldMk cId="2838145915" sldId="339"/>
            <ac:spMk id="3" creationId="{6791229B-7B53-A0B0-C59B-6B8A95ED268F}"/>
          </ac:spMkLst>
        </pc:spChg>
        <pc:spChg chg="mod">
          <ac:chgData name="Languages on a Plate" userId="e7d0663b6a34205a" providerId="LiveId" clId="{CC36BD9E-6417-4B80-B41A-45C47AF37508}" dt="2023-11-16T19:37:08.214" v="10037" actId="20577"/>
          <ac:spMkLst>
            <pc:docMk/>
            <pc:sldMk cId="2838145915" sldId="339"/>
            <ac:spMk id="4" creationId="{C174E879-8F03-3EE6-23B7-0234689DFD38}"/>
          </ac:spMkLst>
        </pc:spChg>
        <pc:spChg chg="add mod">
          <ac:chgData name="Languages on a Plate" userId="e7d0663b6a34205a" providerId="LiveId" clId="{CC36BD9E-6417-4B80-B41A-45C47AF37508}" dt="2023-11-16T16:11:52.282" v="3323" actId="207"/>
          <ac:spMkLst>
            <pc:docMk/>
            <pc:sldMk cId="2838145915" sldId="339"/>
            <ac:spMk id="14" creationId="{C14EB040-A0DA-61B2-6155-A665E71AEF14}"/>
          </ac:spMkLst>
        </pc:spChg>
        <pc:spChg chg="add del mod">
          <ac:chgData name="Languages on a Plate" userId="e7d0663b6a34205a" providerId="LiveId" clId="{CC36BD9E-6417-4B80-B41A-45C47AF37508}" dt="2023-11-16T16:24:09.457" v="3355" actId="478"/>
          <ac:spMkLst>
            <pc:docMk/>
            <pc:sldMk cId="2838145915" sldId="339"/>
            <ac:spMk id="15" creationId="{1BEE9B5E-0E24-2ECE-4030-7983E85DEFCE}"/>
          </ac:spMkLst>
        </pc:spChg>
        <pc:spChg chg="add del mod">
          <ac:chgData name="Languages on a Plate" userId="e7d0663b6a34205a" providerId="LiveId" clId="{CC36BD9E-6417-4B80-B41A-45C47AF37508}" dt="2023-11-16T16:24:09.457" v="3355" actId="478"/>
          <ac:spMkLst>
            <pc:docMk/>
            <pc:sldMk cId="2838145915" sldId="339"/>
            <ac:spMk id="32" creationId="{4D05FE63-145D-8B71-01E5-284E33BB13EF}"/>
          </ac:spMkLst>
        </pc:spChg>
        <pc:spChg chg="add del mod ord">
          <ac:chgData name="Languages on a Plate" userId="e7d0663b6a34205a" providerId="LiveId" clId="{CC36BD9E-6417-4B80-B41A-45C47AF37508}" dt="2023-11-16T16:31:01.351" v="3391" actId="478"/>
          <ac:spMkLst>
            <pc:docMk/>
            <pc:sldMk cId="2838145915" sldId="339"/>
            <ac:spMk id="33" creationId="{4610EEBF-D62B-3D2C-A4CB-18DB4A5CBB88}"/>
          </ac:spMkLst>
        </pc:spChg>
        <pc:spChg chg="add mod">
          <ac:chgData name="Languages on a Plate" userId="e7d0663b6a34205a" providerId="LiveId" clId="{CC36BD9E-6417-4B80-B41A-45C47AF37508}" dt="2023-11-16T16:34:47.266" v="3449" actId="404"/>
          <ac:spMkLst>
            <pc:docMk/>
            <pc:sldMk cId="2838145915" sldId="339"/>
            <ac:spMk id="34" creationId="{7F3A4CD4-F5ED-2956-B601-BB8E1C171AD5}"/>
          </ac:spMkLst>
        </pc:spChg>
        <pc:spChg chg="add del mod">
          <ac:chgData name="Languages on a Plate" userId="e7d0663b6a34205a" providerId="LiveId" clId="{CC36BD9E-6417-4B80-B41A-45C47AF37508}" dt="2023-11-16T16:34:04.498" v="3429" actId="11529"/>
          <ac:spMkLst>
            <pc:docMk/>
            <pc:sldMk cId="2838145915" sldId="339"/>
            <ac:spMk id="35" creationId="{6B266592-9FE4-E70D-5158-04580D20B204}"/>
          </ac:spMkLst>
        </pc:spChg>
        <pc:spChg chg="add mod">
          <ac:chgData name="Languages on a Plate" userId="e7d0663b6a34205a" providerId="LiveId" clId="{CC36BD9E-6417-4B80-B41A-45C47AF37508}" dt="2023-11-16T16:37:55.369" v="3659" actId="20577"/>
          <ac:spMkLst>
            <pc:docMk/>
            <pc:sldMk cId="2838145915" sldId="339"/>
            <ac:spMk id="37" creationId="{1B6385CF-E754-BA12-3B6A-23D8E0A3403C}"/>
          </ac:spMkLst>
        </pc:spChg>
        <pc:grpChg chg="del">
          <ac:chgData name="Languages on a Plate" userId="e7d0663b6a34205a" providerId="LiveId" clId="{CC36BD9E-6417-4B80-B41A-45C47AF37508}" dt="2023-11-16T16:05:00.573" v="3296" actId="478"/>
          <ac:grpSpMkLst>
            <pc:docMk/>
            <pc:sldMk cId="2838145915" sldId="339"/>
            <ac:grpSpMk id="8" creationId="{25E24733-BE07-3B68-6FC3-C3491CD157CE}"/>
          </ac:grpSpMkLst>
        </pc:grpChg>
        <pc:grpChg chg="del">
          <ac:chgData name="Languages on a Plate" userId="e7d0663b6a34205a" providerId="LiveId" clId="{CC36BD9E-6417-4B80-B41A-45C47AF37508}" dt="2023-11-16T16:05:00.573" v="3296" actId="478"/>
          <ac:grpSpMkLst>
            <pc:docMk/>
            <pc:sldMk cId="2838145915" sldId="339"/>
            <ac:grpSpMk id="22" creationId="{9B36EEAD-3E68-3F52-D0AF-CFE970FDA2EB}"/>
          </ac:grpSpMkLst>
        </pc:grpChg>
        <pc:grpChg chg="del">
          <ac:chgData name="Languages on a Plate" userId="e7d0663b6a34205a" providerId="LiveId" clId="{CC36BD9E-6417-4B80-B41A-45C47AF37508}" dt="2023-11-16T16:05:00.573" v="3296" actId="478"/>
          <ac:grpSpMkLst>
            <pc:docMk/>
            <pc:sldMk cId="2838145915" sldId="339"/>
            <ac:grpSpMk id="25" creationId="{1F593616-9A4E-6F11-DC87-1D0F8B9CBDFF}"/>
          </ac:grpSpMkLst>
        </pc:grpChg>
        <pc:grpChg chg="del">
          <ac:chgData name="Languages on a Plate" userId="e7d0663b6a34205a" providerId="LiveId" clId="{CC36BD9E-6417-4B80-B41A-45C47AF37508}" dt="2023-11-16T16:05:00.573" v="3296" actId="478"/>
          <ac:grpSpMkLst>
            <pc:docMk/>
            <pc:sldMk cId="2838145915" sldId="339"/>
            <ac:grpSpMk id="30" creationId="{0F824426-E4F2-1771-9905-A80F4E4FFF71}"/>
          </ac:grpSpMkLst>
        </pc:grpChg>
        <pc:grpChg chg="del">
          <ac:chgData name="Languages on a Plate" userId="e7d0663b6a34205a" providerId="LiveId" clId="{CC36BD9E-6417-4B80-B41A-45C47AF37508}" dt="2023-11-16T16:05:00.573" v="3296" actId="478"/>
          <ac:grpSpMkLst>
            <pc:docMk/>
            <pc:sldMk cId="2838145915" sldId="339"/>
            <ac:grpSpMk id="45" creationId="{01E7DCFD-39E9-25D5-97AA-01003D801242}"/>
          </ac:grpSpMkLst>
        </pc:grpChg>
        <pc:grpChg chg="del">
          <ac:chgData name="Languages on a Plate" userId="e7d0663b6a34205a" providerId="LiveId" clId="{CC36BD9E-6417-4B80-B41A-45C47AF37508}" dt="2023-11-16T16:05:00.573" v="3296" actId="478"/>
          <ac:grpSpMkLst>
            <pc:docMk/>
            <pc:sldMk cId="2838145915" sldId="339"/>
            <ac:grpSpMk id="61" creationId="{72FD4CB4-A8E1-A46E-5D21-34367CD563EC}"/>
          </ac:grpSpMkLst>
        </pc:grpChg>
        <pc:grpChg chg="del">
          <ac:chgData name="Languages on a Plate" userId="e7d0663b6a34205a" providerId="LiveId" clId="{CC36BD9E-6417-4B80-B41A-45C47AF37508}" dt="2023-11-16T16:05:00.573" v="3296" actId="478"/>
          <ac:grpSpMkLst>
            <pc:docMk/>
            <pc:sldMk cId="2838145915" sldId="339"/>
            <ac:grpSpMk id="122" creationId="{F211F183-4FF4-C28E-E098-A38DC52DF5CD}"/>
          </ac:grpSpMkLst>
        </pc:grpChg>
        <pc:grpChg chg="del">
          <ac:chgData name="Languages on a Plate" userId="e7d0663b6a34205a" providerId="LiveId" clId="{CC36BD9E-6417-4B80-B41A-45C47AF37508}" dt="2023-11-16T16:05:00.573" v="3296" actId="478"/>
          <ac:grpSpMkLst>
            <pc:docMk/>
            <pc:sldMk cId="2838145915" sldId="339"/>
            <ac:grpSpMk id="126" creationId="{2921D8F0-5DCF-B3C1-2B26-2A94F85B4953}"/>
          </ac:grpSpMkLst>
        </pc:grpChg>
        <pc:grpChg chg="del">
          <ac:chgData name="Languages on a Plate" userId="e7d0663b6a34205a" providerId="LiveId" clId="{CC36BD9E-6417-4B80-B41A-45C47AF37508}" dt="2023-11-16T16:05:00.573" v="3296" actId="478"/>
          <ac:grpSpMkLst>
            <pc:docMk/>
            <pc:sldMk cId="2838145915" sldId="339"/>
            <ac:grpSpMk id="131" creationId="{1B20F3D4-6F00-43B8-0533-2B8D8A183974}"/>
          </ac:grpSpMkLst>
        </pc:grpChg>
        <pc:grpChg chg="del">
          <ac:chgData name="Languages on a Plate" userId="e7d0663b6a34205a" providerId="LiveId" clId="{CC36BD9E-6417-4B80-B41A-45C47AF37508}" dt="2023-11-16T16:05:00.573" v="3296" actId="478"/>
          <ac:grpSpMkLst>
            <pc:docMk/>
            <pc:sldMk cId="2838145915" sldId="339"/>
            <ac:grpSpMk id="135" creationId="{C566B54B-F73D-BB1D-B8EA-6F30014355E7}"/>
          </ac:grpSpMkLst>
        </pc:grpChg>
        <pc:grpChg chg="del">
          <ac:chgData name="Languages on a Plate" userId="e7d0663b6a34205a" providerId="LiveId" clId="{CC36BD9E-6417-4B80-B41A-45C47AF37508}" dt="2023-11-16T16:05:03.368" v="3297" actId="478"/>
          <ac:grpSpMkLst>
            <pc:docMk/>
            <pc:sldMk cId="2838145915" sldId="339"/>
            <ac:grpSpMk id="152" creationId="{A18A736A-D020-503D-A47A-606446D48D84}"/>
          </ac:grpSpMkLst>
        </pc:grpChg>
        <pc:grpChg chg="del">
          <ac:chgData name="Languages on a Plate" userId="e7d0663b6a34205a" providerId="LiveId" clId="{CC36BD9E-6417-4B80-B41A-45C47AF37508}" dt="2023-11-16T16:05:03.368" v="3297" actId="478"/>
          <ac:grpSpMkLst>
            <pc:docMk/>
            <pc:sldMk cId="2838145915" sldId="339"/>
            <ac:grpSpMk id="169" creationId="{2A849393-6C11-D45C-ABC5-FCAAAA5DF7DD}"/>
          </ac:grpSpMkLst>
        </pc:grpChg>
        <pc:grpChg chg="del">
          <ac:chgData name="Languages on a Plate" userId="e7d0663b6a34205a" providerId="LiveId" clId="{CC36BD9E-6417-4B80-B41A-45C47AF37508}" dt="2023-11-16T16:05:00.573" v="3296" actId="478"/>
          <ac:grpSpMkLst>
            <pc:docMk/>
            <pc:sldMk cId="2838145915" sldId="339"/>
            <ac:grpSpMk id="173" creationId="{FA3EA6A4-4284-382A-9463-0AA39B44BB4E}"/>
          </ac:grpSpMkLst>
        </pc:grpChg>
        <pc:grpChg chg="del">
          <ac:chgData name="Languages on a Plate" userId="e7d0663b6a34205a" providerId="LiveId" clId="{CC36BD9E-6417-4B80-B41A-45C47AF37508}" dt="2023-11-16T16:05:00.573" v="3296" actId="478"/>
          <ac:grpSpMkLst>
            <pc:docMk/>
            <pc:sldMk cId="2838145915" sldId="339"/>
            <ac:grpSpMk id="178" creationId="{14DD86E5-A532-985C-DC93-24737512D107}"/>
          </ac:grpSpMkLst>
        </pc:grpChg>
        <pc:grpChg chg="del">
          <ac:chgData name="Languages on a Plate" userId="e7d0663b6a34205a" providerId="LiveId" clId="{CC36BD9E-6417-4B80-B41A-45C47AF37508}" dt="2023-11-16T16:05:00.573" v="3296" actId="478"/>
          <ac:grpSpMkLst>
            <pc:docMk/>
            <pc:sldMk cId="2838145915" sldId="339"/>
            <ac:grpSpMk id="190" creationId="{2EE95912-1BCE-671E-E866-73C3E9D1CA87}"/>
          </ac:grpSpMkLst>
        </pc:grpChg>
        <pc:grpChg chg="del">
          <ac:chgData name="Languages on a Plate" userId="e7d0663b6a34205a" providerId="LiveId" clId="{CC36BD9E-6417-4B80-B41A-45C47AF37508}" dt="2023-11-16T16:05:00.573" v="3296" actId="478"/>
          <ac:grpSpMkLst>
            <pc:docMk/>
            <pc:sldMk cId="2838145915" sldId="339"/>
            <ac:grpSpMk id="197" creationId="{2FCFAA98-7BC3-34A2-55AC-3A080F5BD8CD}"/>
          </ac:grpSpMkLst>
        </pc:grpChg>
        <pc:grpChg chg="del">
          <ac:chgData name="Languages on a Plate" userId="e7d0663b6a34205a" providerId="LiveId" clId="{CC36BD9E-6417-4B80-B41A-45C47AF37508}" dt="2023-11-16T16:05:00.573" v="3296" actId="478"/>
          <ac:grpSpMkLst>
            <pc:docMk/>
            <pc:sldMk cId="2838145915" sldId="339"/>
            <ac:grpSpMk id="203" creationId="{6D107DA8-56CB-D0E7-AF60-F2FE3B2A51F6}"/>
          </ac:grpSpMkLst>
        </pc:grpChg>
        <pc:grpChg chg="del">
          <ac:chgData name="Languages on a Plate" userId="e7d0663b6a34205a" providerId="LiveId" clId="{CC36BD9E-6417-4B80-B41A-45C47AF37508}" dt="2023-11-16T16:05:00.573" v="3296" actId="478"/>
          <ac:grpSpMkLst>
            <pc:docMk/>
            <pc:sldMk cId="2838145915" sldId="339"/>
            <ac:grpSpMk id="207" creationId="{BAC12980-A146-7B6E-A4AA-AB6FE4B10732}"/>
          </ac:grpSpMkLst>
        </pc:grpChg>
        <pc:grpChg chg="del">
          <ac:chgData name="Languages on a Plate" userId="e7d0663b6a34205a" providerId="LiveId" clId="{CC36BD9E-6417-4B80-B41A-45C47AF37508}" dt="2023-11-16T16:05:00.573" v="3296" actId="478"/>
          <ac:grpSpMkLst>
            <pc:docMk/>
            <pc:sldMk cId="2838145915" sldId="339"/>
            <ac:grpSpMk id="213" creationId="{3163748E-D37B-DC29-619E-951EB35725A3}"/>
          </ac:grpSpMkLst>
        </pc:grpChg>
        <pc:grpChg chg="del">
          <ac:chgData name="Languages on a Plate" userId="e7d0663b6a34205a" providerId="LiveId" clId="{CC36BD9E-6417-4B80-B41A-45C47AF37508}" dt="2023-11-16T16:05:00.573" v="3296" actId="478"/>
          <ac:grpSpMkLst>
            <pc:docMk/>
            <pc:sldMk cId="2838145915" sldId="339"/>
            <ac:grpSpMk id="217" creationId="{0A550F85-76EE-717D-FE8A-D8E69009DF08}"/>
          </ac:grpSpMkLst>
        </pc:grpChg>
        <pc:grpChg chg="del">
          <ac:chgData name="Languages on a Plate" userId="e7d0663b6a34205a" providerId="LiveId" clId="{CC36BD9E-6417-4B80-B41A-45C47AF37508}" dt="2023-11-16T16:05:00.573" v="3296" actId="478"/>
          <ac:grpSpMkLst>
            <pc:docMk/>
            <pc:sldMk cId="2838145915" sldId="339"/>
            <ac:grpSpMk id="221" creationId="{8E28678E-5327-A6F0-6940-638FAD03A579}"/>
          </ac:grpSpMkLst>
        </pc:grpChg>
        <pc:grpChg chg="del">
          <ac:chgData name="Languages on a Plate" userId="e7d0663b6a34205a" providerId="LiveId" clId="{CC36BD9E-6417-4B80-B41A-45C47AF37508}" dt="2023-11-16T16:05:00.573" v="3296" actId="478"/>
          <ac:grpSpMkLst>
            <pc:docMk/>
            <pc:sldMk cId="2838145915" sldId="339"/>
            <ac:grpSpMk id="225" creationId="{0C99A93D-52AE-B4DF-F95D-7ADFBFA76509}"/>
          </ac:grpSpMkLst>
        </pc:grpChg>
        <pc:grpChg chg="del">
          <ac:chgData name="Languages on a Plate" userId="e7d0663b6a34205a" providerId="LiveId" clId="{CC36BD9E-6417-4B80-B41A-45C47AF37508}" dt="2023-11-16T16:05:00.573" v="3296" actId="478"/>
          <ac:grpSpMkLst>
            <pc:docMk/>
            <pc:sldMk cId="2838145915" sldId="339"/>
            <ac:grpSpMk id="229" creationId="{45393824-9008-C1A8-4CD4-712C677AF862}"/>
          </ac:grpSpMkLst>
        </pc:grpChg>
        <pc:grpChg chg="del">
          <ac:chgData name="Languages on a Plate" userId="e7d0663b6a34205a" providerId="LiveId" clId="{CC36BD9E-6417-4B80-B41A-45C47AF37508}" dt="2023-11-16T16:05:00.573" v="3296" actId="478"/>
          <ac:grpSpMkLst>
            <pc:docMk/>
            <pc:sldMk cId="2838145915" sldId="339"/>
            <ac:grpSpMk id="235" creationId="{F49C20AA-32C9-043C-67FF-43E801A2B0EB}"/>
          </ac:grpSpMkLst>
        </pc:grpChg>
        <pc:grpChg chg="del">
          <ac:chgData name="Languages on a Plate" userId="e7d0663b6a34205a" providerId="LiveId" clId="{CC36BD9E-6417-4B80-B41A-45C47AF37508}" dt="2023-11-16T16:05:00.573" v="3296" actId="478"/>
          <ac:grpSpMkLst>
            <pc:docMk/>
            <pc:sldMk cId="2838145915" sldId="339"/>
            <ac:grpSpMk id="241" creationId="{ECB23B61-1D32-70A9-0C99-B8C1C41A5E33}"/>
          </ac:grpSpMkLst>
        </pc:grpChg>
        <pc:grpChg chg="del">
          <ac:chgData name="Languages on a Plate" userId="e7d0663b6a34205a" providerId="LiveId" clId="{CC36BD9E-6417-4B80-B41A-45C47AF37508}" dt="2023-11-16T16:05:00.573" v="3296" actId="478"/>
          <ac:grpSpMkLst>
            <pc:docMk/>
            <pc:sldMk cId="2838145915" sldId="339"/>
            <ac:grpSpMk id="247" creationId="{5BDABB18-53D7-1218-8D18-3BA08AA3AE08}"/>
          </ac:grpSpMkLst>
        </pc:grpChg>
        <pc:grpChg chg="del">
          <ac:chgData name="Languages on a Plate" userId="e7d0663b6a34205a" providerId="LiveId" clId="{CC36BD9E-6417-4B80-B41A-45C47AF37508}" dt="2023-11-16T16:05:00.573" v="3296" actId="478"/>
          <ac:grpSpMkLst>
            <pc:docMk/>
            <pc:sldMk cId="2838145915" sldId="339"/>
            <ac:grpSpMk id="254" creationId="{6E1DA3B2-F8BC-443A-79AE-CBB465EA1995}"/>
          </ac:grpSpMkLst>
        </pc:grpChg>
        <pc:grpChg chg="del">
          <ac:chgData name="Languages on a Plate" userId="e7d0663b6a34205a" providerId="LiveId" clId="{CC36BD9E-6417-4B80-B41A-45C47AF37508}" dt="2023-11-16T16:05:00.573" v="3296" actId="478"/>
          <ac:grpSpMkLst>
            <pc:docMk/>
            <pc:sldMk cId="2838145915" sldId="339"/>
            <ac:grpSpMk id="270" creationId="{2D6C4D30-8A2B-8E23-59DB-4267E9DA0C8F}"/>
          </ac:grpSpMkLst>
        </pc:grpChg>
        <pc:grpChg chg="del">
          <ac:chgData name="Languages on a Plate" userId="e7d0663b6a34205a" providerId="LiveId" clId="{CC36BD9E-6417-4B80-B41A-45C47AF37508}" dt="2023-11-16T16:05:00.573" v="3296" actId="478"/>
          <ac:grpSpMkLst>
            <pc:docMk/>
            <pc:sldMk cId="2838145915" sldId="339"/>
            <ac:grpSpMk id="273" creationId="{A9134275-3054-7A1F-5073-8CB7160A38A8}"/>
          </ac:grpSpMkLst>
        </pc:grpChg>
        <pc:grpChg chg="del">
          <ac:chgData name="Languages on a Plate" userId="e7d0663b6a34205a" providerId="LiveId" clId="{CC36BD9E-6417-4B80-B41A-45C47AF37508}" dt="2023-11-16T16:05:00.573" v="3296" actId="478"/>
          <ac:grpSpMkLst>
            <pc:docMk/>
            <pc:sldMk cId="2838145915" sldId="339"/>
            <ac:grpSpMk id="277" creationId="{7DF15CDC-9D0F-882B-FC5A-24AABE260804}"/>
          </ac:grpSpMkLst>
        </pc:grpChg>
        <pc:grpChg chg="del">
          <ac:chgData name="Languages on a Plate" userId="e7d0663b6a34205a" providerId="LiveId" clId="{CC36BD9E-6417-4B80-B41A-45C47AF37508}" dt="2023-11-16T16:05:00.573" v="3296" actId="478"/>
          <ac:grpSpMkLst>
            <pc:docMk/>
            <pc:sldMk cId="2838145915" sldId="339"/>
            <ac:grpSpMk id="288" creationId="{010D007C-89F6-8515-F156-DC9AA11C9BD4}"/>
          </ac:grpSpMkLst>
        </pc:grpChg>
        <pc:graphicFrameChg chg="add del mod">
          <ac:chgData name="Languages on a Plate" userId="e7d0663b6a34205a" providerId="LiveId" clId="{CC36BD9E-6417-4B80-B41A-45C47AF37508}" dt="2023-11-16T16:10:31.440" v="3313" actId="21"/>
          <ac:graphicFrameMkLst>
            <pc:docMk/>
            <pc:sldMk cId="2838145915" sldId="339"/>
            <ac:graphicFrameMk id="10" creationId="{15B85554-D00C-9D2D-07A4-0F50173C9745}"/>
          </ac:graphicFrameMkLst>
        </pc:graphicFrameChg>
        <pc:graphicFrameChg chg="add del mod">
          <ac:chgData name="Languages on a Plate" userId="e7d0663b6a34205a" providerId="LiveId" clId="{CC36BD9E-6417-4B80-B41A-45C47AF37508}" dt="2023-11-16T16:11:00.724" v="3317"/>
          <ac:graphicFrameMkLst>
            <pc:docMk/>
            <pc:sldMk cId="2838145915" sldId="339"/>
            <ac:graphicFrameMk id="12" creationId="{23C09DF9-715E-ECEF-2117-3C3825966445}"/>
          </ac:graphicFrameMkLst>
        </pc:graphicFrameChg>
        <pc:picChg chg="mod">
          <ac:chgData name="Languages on a Plate" userId="e7d0663b6a34205a" providerId="LiveId" clId="{CC36BD9E-6417-4B80-B41A-45C47AF37508}" dt="2023-11-16T16:35:30.262" v="3569" actId="1076"/>
          <ac:picMkLst>
            <pc:docMk/>
            <pc:sldMk cId="2838145915" sldId="339"/>
            <ac:picMk id="2" creationId="{436036C8-157D-C28C-EE10-BD7D2E4173C0}"/>
          </ac:picMkLst>
        </pc:picChg>
        <pc:picChg chg="add mod">
          <ac:chgData name="Languages on a Plate" userId="e7d0663b6a34205a" providerId="LiveId" clId="{CC36BD9E-6417-4B80-B41A-45C47AF37508}" dt="2023-11-16T16:11:03.023" v="3319" actId="1076"/>
          <ac:picMkLst>
            <pc:docMk/>
            <pc:sldMk cId="2838145915" sldId="339"/>
            <ac:picMk id="13" creationId="{76E2E279-A7E7-713A-D45E-09381E870790}"/>
          </ac:picMkLst>
        </pc:picChg>
        <pc:picChg chg="add mod">
          <ac:chgData name="Languages on a Plate" userId="e7d0663b6a34205a" providerId="LiveId" clId="{CC36BD9E-6417-4B80-B41A-45C47AF37508}" dt="2023-11-16T16:35:53.005" v="3571" actId="1076"/>
          <ac:picMkLst>
            <pc:docMk/>
            <pc:sldMk cId="2838145915" sldId="339"/>
            <ac:picMk id="36" creationId="{50BDE94C-8129-2BAF-AD3F-1ECF004D413D}"/>
          </ac:picMkLst>
        </pc:picChg>
        <pc:inkChg chg="del">
          <ac:chgData name="Languages on a Plate" userId="e7d0663b6a34205a" providerId="LiveId" clId="{CC36BD9E-6417-4B80-B41A-45C47AF37508}" dt="2023-11-16T16:05:00.573" v="3296" actId="478"/>
          <ac:inkMkLst>
            <pc:docMk/>
            <pc:sldMk cId="2838145915" sldId="339"/>
            <ac:inkMk id="138" creationId="{A76FC423-AACC-8373-BC32-73F9F57F1492}"/>
          </ac:inkMkLst>
        </pc:inkChg>
        <pc:inkChg chg="del">
          <ac:chgData name="Languages on a Plate" userId="e7d0663b6a34205a" providerId="LiveId" clId="{CC36BD9E-6417-4B80-B41A-45C47AF37508}" dt="2023-11-16T16:05:00.573" v="3296" actId="478"/>
          <ac:inkMkLst>
            <pc:docMk/>
            <pc:sldMk cId="2838145915" sldId="339"/>
            <ac:inkMk id="158" creationId="{61A056DF-8631-1B34-A117-E885C0C987F6}"/>
          </ac:inkMkLst>
        </pc:inkChg>
        <pc:inkChg chg="del">
          <ac:chgData name="Languages on a Plate" userId="e7d0663b6a34205a" providerId="LiveId" clId="{CC36BD9E-6417-4B80-B41A-45C47AF37508}" dt="2023-11-16T16:05:00.573" v="3296" actId="478"/>
          <ac:inkMkLst>
            <pc:docMk/>
            <pc:sldMk cId="2838145915" sldId="339"/>
            <ac:inkMk id="170" creationId="{C6D648E0-5732-90D0-3C2B-572CDEA2248B}"/>
          </ac:inkMkLst>
        </pc:inkChg>
        <pc:inkChg chg="del">
          <ac:chgData name="Languages on a Plate" userId="e7d0663b6a34205a" providerId="LiveId" clId="{CC36BD9E-6417-4B80-B41A-45C47AF37508}" dt="2023-11-16T16:05:00.573" v="3296" actId="478"/>
          <ac:inkMkLst>
            <pc:docMk/>
            <pc:sldMk cId="2838145915" sldId="339"/>
            <ac:inkMk id="179" creationId="{E0F24961-4032-F4EF-A6D9-A69570FFF34B}"/>
          </ac:inkMkLst>
        </pc:inkChg>
        <pc:inkChg chg="del">
          <ac:chgData name="Languages on a Plate" userId="e7d0663b6a34205a" providerId="LiveId" clId="{CC36BD9E-6417-4B80-B41A-45C47AF37508}" dt="2023-11-16T16:05:00.573" v="3296" actId="478"/>
          <ac:inkMkLst>
            <pc:docMk/>
            <pc:sldMk cId="2838145915" sldId="339"/>
            <ac:inkMk id="199" creationId="{DF1120A7-8534-F97B-E1DF-EC81BE3929D6}"/>
          </ac:inkMkLst>
        </pc:inkChg>
        <pc:inkChg chg="del">
          <ac:chgData name="Languages on a Plate" userId="e7d0663b6a34205a" providerId="LiveId" clId="{CC36BD9E-6417-4B80-B41A-45C47AF37508}" dt="2023-11-16T16:05:00.573" v="3296" actId="478"/>
          <ac:inkMkLst>
            <pc:docMk/>
            <pc:sldMk cId="2838145915" sldId="339"/>
            <ac:inkMk id="200" creationId="{B0A34EFC-BA35-4B58-E6B4-266C5D5E2BC7}"/>
          </ac:inkMkLst>
        </pc:inkChg>
        <pc:inkChg chg="del">
          <ac:chgData name="Languages on a Plate" userId="e7d0663b6a34205a" providerId="LiveId" clId="{CC36BD9E-6417-4B80-B41A-45C47AF37508}" dt="2023-11-16T16:05:00.573" v="3296" actId="478"/>
          <ac:inkMkLst>
            <pc:docMk/>
            <pc:sldMk cId="2838145915" sldId="339"/>
            <ac:inkMk id="209" creationId="{F484F7F0-FB99-4375-2E52-BD16A2ACED53}"/>
          </ac:inkMkLst>
        </pc:inkChg>
        <pc:inkChg chg="del">
          <ac:chgData name="Languages on a Plate" userId="e7d0663b6a34205a" providerId="LiveId" clId="{CC36BD9E-6417-4B80-B41A-45C47AF37508}" dt="2023-11-16T16:05:00.573" v="3296" actId="478"/>
          <ac:inkMkLst>
            <pc:docMk/>
            <pc:sldMk cId="2838145915" sldId="339"/>
            <ac:inkMk id="210" creationId="{B7CF5461-2C57-8E62-85BF-15029A664F27}"/>
          </ac:inkMkLst>
        </pc:inkChg>
        <pc:inkChg chg="del">
          <ac:chgData name="Languages on a Plate" userId="e7d0663b6a34205a" providerId="LiveId" clId="{CC36BD9E-6417-4B80-B41A-45C47AF37508}" dt="2023-11-16T16:05:00.573" v="3296" actId="478"/>
          <ac:inkMkLst>
            <pc:docMk/>
            <pc:sldMk cId="2838145915" sldId="339"/>
            <ac:inkMk id="211" creationId="{C1CF4402-8910-9E43-5DD3-E0AA8BF0F95D}"/>
          </ac:inkMkLst>
        </pc:inkChg>
        <pc:inkChg chg="del">
          <ac:chgData name="Languages on a Plate" userId="e7d0663b6a34205a" providerId="LiveId" clId="{CC36BD9E-6417-4B80-B41A-45C47AF37508}" dt="2023-11-16T16:05:00.573" v="3296" actId="478"/>
          <ac:inkMkLst>
            <pc:docMk/>
            <pc:sldMk cId="2838145915" sldId="339"/>
            <ac:inkMk id="212" creationId="{DD3EAAF1-9435-A114-D19B-945E46C4C9B7}"/>
          </ac:inkMkLst>
        </pc:inkChg>
        <pc:inkChg chg="del">
          <ac:chgData name="Languages on a Plate" userId="e7d0663b6a34205a" providerId="LiveId" clId="{CC36BD9E-6417-4B80-B41A-45C47AF37508}" dt="2023-11-16T16:05:00.573" v="3296" actId="478"/>
          <ac:inkMkLst>
            <pc:docMk/>
            <pc:sldMk cId="2838145915" sldId="339"/>
            <ac:inkMk id="216" creationId="{4E473DBF-64B7-AAE2-8EA0-1149377A8DDA}"/>
          </ac:inkMkLst>
        </pc:inkChg>
        <pc:inkChg chg="del">
          <ac:chgData name="Languages on a Plate" userId="e7d0663b6a34205a" providerId="LiveId" clId="{CC36BD9E-6417-4B80-B41A-45C47AF37508}" dt="2023-11-16T16:05:00.573" v="3296" actId="478"/>
          <ac:inkMkLst>
            <pc:docMk/>
            <pc:sldMk cId="2838145915" sldId="339"/>
            <ac:inkMk id="220" creationId="{9A2C6D8B-FCF6-1DF5-4DDE-E467F5CF098E}"/>
          </ac:inkMkLst>
        </pc:inkChg>
        <pc:inkChg chg="del">
          <ac:chgData name="Languages on a Plate" userId="e7d0663b6a34205a" providerId="LiveId" clId="{CC36BD9E-6417-4B80-B41A-45C47AF37508}" dt="2023-11-16T16:05:00.573" v="3296" actId="478"/>
          <ac:inkMkLst>
            <pc:docMk/>
            <pc:sldMk cId="2838145915" sldId="339"/>
            <ac:inkMk id="224" creationId="{5ADDA79D-AC34-7D9C-DE69-213796F4B179}"/>
          </ac:inkMkLst>
        </pc:inkChg>
        <pc:inkChg chg="del">
          <ac:chgData name="Languages on a Plate" userId="e7d0663b6a34205a" providerId="LiveId" clId="{CC36BD9E-6417-4B80-B41A-45C47AF37508}" dt="2023-11-16T16:05:00.573" v="3296" actId="478"/>
          <ac:inkMkLst>
            <pc:docMk/>
            <pc:sldMk cId="2838145915" sldId="339"/>
            <ac:inkMk id="228" creationId="{A0A09772-3B38-AC34-A530-E52837BB6845}"/>
          </ac:inkMkLst>
        </pc:inkChg>
        <pc:inkChg chg="del">
          <ac:chgData name="Languages on a Plate" userId="e7d0663b6a34205a" providerId="LiveId" clId="{CC36BD9E-6417-4B80-B41A-45C47AF37508}" dt="2023-11-16T16:05:00.573" v="3296" actId="478"/>
          <ac:inkMkLst>
            <pc:docMk/>
            <pc:sldMk cId="2838145915" sldId="339"/>
            <ac:inkMk id="234" creationId="{3C6A7508-B7EB-753B-91B1-0FBB1628B2D2}"/>
          </ac:inkMkLst>
        </pc:inkChg>
        <pc:inkChg chg="del">
          <ac:chgData name="Languages on a Plate" userId="e7d0663b6a34205a" providerId="LiveId" clId="{CC36BD9E-6417-4B80-B41A-45C47AF37508}" dt="2023-11-16T16:05:00.573" v="3296" actId="478"/>
          <ac:inkMkLst>
            <pc:docMk/>
            <pc:sldMk cId="2838145915" sldId="339"/>
            <ac:inkMk id="240" creationId="{0D4B0EAC-B37E-AE71-1FAA-84AE31C14BC5}"/>
          </ac:inkMkLst>
        </pc:inkChg>
        <pc:inkChg chg="del">
          <ac:chgData name="Languages on a Plate" userId="e7d0663b6a34205a" providerId="LiveId" clId="{CC36BD9E-6417-4B80-B41A-45C47AF37508}" dt="2023-11-16T16:05:00.573" v="3296" actId="478"/>
          <ac:inkMkLst>
            <pc:docMk/>
            <pc:sldMk cId="2838145915" sldId="339"/>
            <ac:inkMk id="246" creationId="{16CE846E-003B-74B2-A2C7-44608E4C8050}"/>
          </ac:inkMkLst>
        </pc:inkChg>
        <pc:inkChg chg="del">
          <ac:chgData name="Languages on a Plate" userId="e7d0663b6a34205a" providerId="LiveId" clId="{CC36BD9E-6417-4B80-B41A-45C47AF37508}" dt="2023-11-16T16:05:00.573" v="3296" actId="478"/>
          <ac:inkMkLst>
            <pc:docMk/>
            <pc:sldMk cId="2838145915" sldId="339"/>
            <ac:inkMk id="251" creationId="{8AE48819-5AA1-1B8D-1F14-61944D429723}"/>
          </ac:inkMkLst>
        </pc:inkChg>
        <pc:inkChg chg="del">
          <ac:chgData name="Languages on a Plate" userId="e7d0663b6a34205a" providerId="LiveId" clId="{CC36BD9E-6417-4B80-B41A-45C47AF37508}" dt="2023-11-16T16:05:00.573" v="3296" actId="478"/>
          <ac:inkMkLst>
            <pc:docMk/>
            <pc:sldMk cId="2838145915" sldId="339"/>
            <ac:inkMk id="257" creationId="{CDACBA43-CA46-330C-DC63-0668E136F076}"/>
          </ac:inkMkLst>
        </pc:inkChg>
        <pc:inkChg chg="del">
          <ac:chgData name="Languages on a Plate" userId="e7d0663b6a34205a" providerId="LiveId" clId="{CC36BD9E-6417-4B80-B41A-45C47AF37508}" dt="2023-11-16T16:05:00.573" v="3296" actId="478"/>
          <ac:inkMkLst>
            <pc:docMk/>
            <pc:sldMk cId="2838145915" sldId="339"/>
            <ac:inkMk id="269" creationId="{D75639A7-D750-70DD-F8A3-8A0ACC4E00A5}"/>
          </ac:inkMkLst>
        </pc:inkChg>
        <pc:inkChg chg="del">
          <ac:chgData name="Languages on a Plate" userId="e7d0663b6a34205a" providerId="LiveId" clId="{CC36BD9E-6417-4B80-B41A-45C47AF37508}" dt="2023-11-16T16:05:00.573" v="3296" actId="478"/>
          <ac:inkMkLst>
            <pc:docMk/>
            <pc:sldMk cId="2838145915" sldId="339"/>
            <ac:inkMk id="289" creationId="{FABEACE4-60FA-8953-7600-603FA75371C8}"/>
          </ac:inkMkLst>
        </pc:inkChg>
      </pc:sldChg>
      <pc:sldChg chg="add ord">
        <pc:chgData name="Languages on a Plate" userId="e7d0663b6a34205a" providerId="LiveId" clId="{CC36BD9E-6417-4B80-B41A-45C47AF37508}" dt="2023-11-16T17:16:38.676" v="5334"/>
        <pc:sldMkLst>
          <pc:docMk/>
          <pc:sldMk cId="2957414313" sldId="340"/>
        </pc:sldMkLst>
      </pc:sldChg>
      <pc:sldChg chg="modSp new add del mod">
        <pc:chgData name="Languages on a Plate" userId="e7d0663b6a34205a" providerId="LiveId" clId="{CC36BD9E-6417-4B80-B41A-45C47AF37508}" dt="2023-11-16T19:33:17.146" v="10029" actId="47"/>
        <pc:sldMkLst>
          <pc:docMk/>
          <pc:sldMk cId="1738944432" sldId="341"/>
        </pc:sldMkLst>
        <pc:spChg chg="mod">
          <ac:chgData name="Languages on a Plate" userId="e7d0663b6a34205a" providerId="LiveId" clId="{CC36BD9E-6417-4B80-B41A-45C47AF37508}" dt="2023-11-16T18:00:29.548" v="7596" actId="20577"/>
          <ac:spMkLst>
            <pc:docMk/>
            <pc:sldMk cId="1738944432" sldId="341"/>
            <ac:spMk id="3" creationId="{3274C610-4678-9595-B2B5-EF47B28A90B9}"/>
          </ac:spMkLst>
        </pc:spChg>
      </pc:sldChg>
      <pc:sldChg chg="addSp modSp new mod">
        <pc:chgData name="Languages on a Plate" userId="e7d0663b6a34205a" providerId="LiveId" clId="{CC36BD9E-6417-4B80-B41A-45C47AF37508}" dt="2023-11-16T18:21:58.192" v="8398" actId="20577"/>
        <pc:sldMkLst>
          <pc:docMk/>
          <pc:sldMk cId="2758407467" sldId="342"/>
        </pc:sldMkLst>
        <pc:spChg chg="add mod">
          <ac:chgData name="Languages on a Plate" userId="e7d0663b6a34205a" providerId="LiveId" clId="{CC36BD9E-6417-4B80-B41A-45C47AF37508}" dt="2023-11-16T18:18:30.539" v="8188" actId="20577"/>
          <ac:spMkLst>
            <pc:docMk/>
            <pc:sldMk cId="2758407467" sldId="342"/>
            <ac:spMk id="2" creationId="{58DED555-B290-286C-C1A5-06D6F786BBCC}"/>
          </ac:spMkLst>
        </pc:spChg>
        <pc:spChg chg="add mod">
          <ac:chgData name="Languages on a Plate" userId="e7d0663b6a34205a" providerId="LiveId" clId="{CC36BD9E-6417-4B80-B41A-45C47AF37508}" dt="2023-11-16T18:18:36.525" v="8189" actId="1076"/>
          <ac:spMkLst>
            <pc:docMk/>
            <pc:sldMk cId="2758407467" sldId="342"/>
            <ac:spMk id="3" creationId="{78172848-2C92-D9C6-BCCD-1E02288DBCD0}"/>
          </ac:spMkLst>
        </pc:spChg>
        <pc:spChg chg="add mod">
          <ac:chgData name="Languages on a Plate" userId="e7d0663b6a34205a" providerId="LiveId" clId="{CC36BD9E-6417-4B80-B41A-45C47AF37508}" dt="2023-11-16T18:21:19.658" v="8312" actId="2711"/>
          <ac:spMkLst>
            <pc:docMk/>
            <pc:sldMk cId="2758407467" sldId="342"/>
            <ac:spMk id="5" creationId="{892DC5D6-C32F-A26F-0B26-6C7916A1AFE7}"/>
          </ac:spMkLst>
        </pc:spChg>
        <pc:spChg chg="add mod">
          <ac:chgData name="Languages on a Plate" userId="e7d0663b6a34205a" providerId="LiveId" clId="{CC36BD9E-6417-4B80-B41A-45C47AF37508}" dt="2023-11-16T18:21:58.192" v="8398" actId="20577"/>
          <ac:spMkLst>
            <pc:docMk/>
            <pc:sldMk cId="2758407467" sldId="342"/>
            <ac:spMk id="6" creationId="{727A4432-E43F-F7BB-F6B6-24F91F51AC83}"/>
          </ac:spMkLst>
        </pc:spChg>
        <pc:picChg chg="add mod">
          <ac:chgData name="Languages on a Plate" userId="e7d0663b6a34205a" providerId="LiveId" clId="{CC36BD9E-6417-4B80-B41A-45C47AF37508}" dt="2023-11-16T18:16:10.311" v="7929"/>
          <ac:picMkLst>
            <pc:docMk/>
            <pc:sldMk cId="2758407467" sldId="342"/>
            <ac:picMk id="4" creationId="{0A2A6201-D728-6E7C-2297-83B105829E7C}"/>
          </ac:picMkLst>
        </pc:picChg>
      </pc:sldChg>
      <pc:sldChg chg="delSp modSp add del mod">
        <pc:chgData name="Languages on a Plate" userId="e7d0663b6a34205a" providerId="LiveId" clId="{CC36BD9E-6417-4B80-B41A-45C47AF37508}" dt="2023-11-16T19:33:18.256" v="10030" actId="47"/>
        <pc:sldMkLst>
          <pc:docMk/>
          <pc:sldMk cId="2650021119" sldId="343"/>
        </pc:sldMkLst>
        <pc:spChg chg="del">
          <ac:chgData name="Languages on a Plate" userId="e7d0663b6a34205a" providerId="LiveId" clId="{CC36BD9E-6417-4B80-B41A-45C47AF37508}" dt="2023-11-16T18:22:19.545" v="8400" actId="478"/>
          <ac:spMkLst>
            <pc:docMk/>
            <pc:sldMk cId="2650021119" sldId="343"/>
            <ac:spMk id="2" creationId="{1804F2EB-95C4-85F7-AA09-470A190900B9}"/>
          </ac:spMkLst>
        </pc:spChg>
        <pc:spChg chg="mod">
          <ac:chgData name="Languages on a Plate" userId="e7d0663b6a34205a" providerId="LiveId" clId="{CC36BD9E-6417-4B80-B41A-45C47AF37508}" dt="2023-11-16T18:32:31.647" v="9206" actId="20577"/>
          <ac:spMkLst>
            <pc:docMk/>
            <pc:sldMk cId="2650021119" sldId="343"/>
            <ac:spMk id="3" creationId="{3274C610-4678-9595-B2B5-EF47B28A90B9}"/>
          </ac:spMkLst>
        </pc:spChg>
      </pc:sldChg>
      <pc:sldChg chg="modSp add mod">
        <pc:chgData name="Languages on a Plate" userId="e7d0663b6a34205a" providerId="LiveId" clId="{CC36BD9E-6417-4B80-B41A-45C47AF37508}" dt="2023-11-16T19:16:07.973" v="9994" actId="20577"/>
        <pc:sldMkLst>
          <pc:docMk/>
          <pc:sldMk cId="2234044303" sldId="345"/>
        </pc:sldMkLst>
        <pc:spChg chg="mod">
          <ac:chgData name="Languages on a Plate" userId="e7d0663b6a34205a" providerId="LiveId" clId="{CC36BD9E-6417-4B80-B41A-45C47AF37508}" dt="2023-11-16T19:15:56.486" v="9974" actId="20577"/>
          <ac:spMkLst>
            <pc:docMk/>
            <pc:sldMk cId="2234044303" sldId="345"/>
            <ac:spMk id="2" creationId="{5ACEE229-EA68-B217-6BF1-70AD385B6EBD}"/>
          </ac:spMkLst>
        </pc:spChg>
        <pc:spChg chg="mod">
          <ac:chgData name="Languages on a Plate" userId="e7d0663b6a34205a" providerId="LiveId" clId="{CC36BD9E-6417-4B80-B41A-45C47AF37508}" dt="2023-11-16T19:13:00.887" v="9537" actId="6549"/>
          <ac:spMkLst>
            <pc:docMk/>
            <pc:sldMk cId="2234044303" sldId="345"/>
            <ac:spMk id="10" creationId="{8BCBC414-8222-4856-A967-AE134731C446}"/>
          </ac:spMkLst>
        </pc:spChg>
        <pc:spChg chg="mod">
          <ac:chgData name="Languages on a Plate" userId="e7d0663b6a34205a" providerId="LiveId" clId="{CC36BD9E-6417-4B80-B41A-45C47AF37508}" dt="2023-11-16T19:13:26.463" v="9560" actId="20577"/>
          <ac:spMkLst>
            <pc:docMk/>
            <pc:sldMk cId="2234044303" sldId="345"/>
            <ac:spMk id="48" creationId="{E072A167-BB28-458A-BC68-A26CA8515453}"/>
          </ac:spMkLst>
        </pc:spChg>
        <pc:spChg chg="mod">
          <ac:chgData name="Languages on a Plate" userId="e7d0663b6a34205a" providerId="LiveId" clId="{CC36BD9E-6417-4B80-B41A-45C47AF37508}" dt="2023-11-16T19:16:07.973" v="9994" actId="20577"/>
          <ac:spMkLst>
            <pc:docMk/>
            <pc:sldMk cId="2234044303" sldId="345"/>
            <ac:spMk id="50" creationId="{A3A8346D-50BB-4969-8236-4628ACFB3150}"/>
          </ac:spMkLst>
        </pc:spChg>
      </pc:sldChg>
      <pc:sldChg chg="add ord">
        <pc:chgData name="Languages on a Plate" userId="e7d0663b6a34205a" providerId="LiveId" clId="{CC36BD9E-6417-4B80-B41A-45C47AF37508}" dt="2023-11-16T19:16:30.292" v="9997"/>
        <pc:sldMkLst>
          <pc:docMk/>
          <pc:sldMk cId="1399222867" sldId="346"/>
        </pc:sldMkLst>
      </pc:sldChg>
      <pc:sldChg chg="modSp add mod">
        <pc:chgData name="Languages on a Plate" userId="e7d0663b6a34205a" providerId="LiveId" clId="{CC36BD9E-6417-4B80-B41A-45C47AF37508}" dt="2023-11-16T19:34:27.638" v="10032" actId="20577"/>
        <pc:sldMkLst>
          <pc:docMk/>
          <pc:sldMk cId="1544747948" sldId="347"/>
        </pc:sldMkLst>
        <pc:spChg chg="mod">
          <ac:chgData name="Languages on a Plate" userId="e7d0663b6a34205a" providerId="LiveId" clId="{CC36BD9E-6417-4B80-B41A-45C47AF37508}" dt="2023-11-16T19:34:27.638" v="10032" actId="20577"/>
          <ac:spMkLst>
            <pc:docMk/>
            <pc:sldMk cId="1544747948" sldId="347"/>
            <ac:spMk id="7" creationId="{6763CA4A-E33D-3515-5951-A4D20A6F8044}"/>
          </ac:spMkLst>
        </pc:spChg>
      </pc:sldChg>
    </pc:docChg>
  </pc:docChgLst>
  <pc:docChgLst>
    <pc:chgData name="Languages on a Plate" userId="e7d0663b6a34205a" providerId="LiveId" clId="{5CF947B0-4FCA-43D8-8BF1-E7294EDBD776}"/>
    <pc:docChg chg="modSld">
      <pc:chgData name="Languages on a Plate" userId="e7d0663b6a34205a" providerId="LiveId" clId="{5CF947B0-4FCA-43D8-8BF1-E7294EDBD776}" dt="2023-11-16T19:52:47.532" v="0"/>
      <pc:docMkLst>
        <pc:docMk/>
      </pc:docMkLst>
      <pc:sldChg chg="addSp modSp">
        <pc:chgData name="Languages on a Plate" userId="e7d0663b6a34205a" providerId="LiveId" clId="{5CF947B0-4FCA-43D8-8BF1-E7294EDBD776}" dt="2023-11-16T19:52:47.532" v="0"/>
        <pc:sldMkLst>
          <pc:docMk/>
          <pc:sldMk cId="1907026925" sldId="256"/>
        </pc:sldMkLst>
        <pc:spChg chg="add mod">
          <ac:chgData name="Languages on a Plate" userId="e7d0663b6a34205a" providerId="LiveId" clId="{5CF947B0-4FCA-43D8-8BF1-E7294EDBD776}" dt="2023-11-16T19:52:47.532" v="0"/>
          <ac:spMkLst>
            <pc:docMk/>
            <pc:sldMk cId="1907026925" sldId="256"/>
            <ac:spMk id="8" creationId="{31C813DC-8207-A0FA-AD12-B7ACB9671C88}"/>
          </ac:spMkLst>
        </pc:spChg>
        <pc:picChg chg="add mod">
          <ac:chgData name="Languages on a Plate" userId="e7d0663b6a34205a" providerId="LiveId" clId="{5CF947B0-4FCA-43D8-8BF1-E7294EDBD776}" dt="2023-11-16T19:52:47.532" v="0"/>
          <ac:picMkLst>
            <pc:docMk/>
            <pc:sldMk cId="1907026925" sldId="256"/>
            <ac:picMk id="6" creationId="{36B368A5-F86C-E756-85D9-F186E89E873D}"/>
          </ac:picMkLst>
        </pc:picChg>
      </pc:sldChg>
    </pc:docChg>
  </pc:docChgLst>
  <pc:docChgLst>
    <pc:chgData name="Chris Jackson Languages on a Plate" userId="e7d0663b6a34205a" providerId="LiveId" clId="{45C18569-43D8-44E4-95EB-64C73D9ED257}"/>
    <pc:docChg chg="undo custSel addSld delSld modSld">
      <pc:chgData name="Chris Jackson Languages on a Plate" userId="e7d0663b6a34205a" providerId="LiveId" clId="{45C18569-43D8-44E4-95EB-64C73D9ED257}" dt="2024-09-19T11:03:55.764" v="111" actId="113"/>
      <pc:docMkLst>
        <pc:docMk/>
      </pc:docMkLst>
      <pc:sldChg chg="modSp mod">
        <pc:chgData name="Chris Jackson Languages on a Plate" userId="e7d0663b6a34205a" providerId="LiveId" clId="{45C18569-43D8-44E4-95EB-64C73D9ED257}" dt="2024-09-19T10:52:56.190" v="72" actId="113"/>
        <pc:sldMkLst>
          <pc:docMk/>
          <pc:sldMk cId="1907026925" sldId="256"/>
        </pc:sldMkLst>
        <pc:spChg chg="mod">
          <ac:chgData name="Chris Jackson Languages on a Plate" userId="e7d0663b6a34205a" providerId="LiveId" clId="{45C18569-43D8-44E4-95EB-64C73D9ED257}" dt="2024-09-19T10:52:56.190" v="72" actId="113"/>
          <ac:spMkLst>
            <pc:docMk/>
            <pc:sldMk cId="1907026925" sldId="256"/>
            <ac:spMk id="4" creationId="{0CF6409B-E4A0-F64A-F025-F8549702A4CB}"/>
          </ac:spMkLst>
        </pc:spChg>
      </pc:sldChg>
      <pc:sldChg chg="modSp mod">
        <pc:chgData name="Chris Jackson Languages on a Plate" userId="e7d0663b6a34205a" providerId="LiveId" clId="{45C18569-43D8-44E4-95EB-64C73D9ED257}" dt="2024-09-19T10:49:36.294" v="0" actId="113"/>
        <pc:sldMkLst>
          <pc:docMk/>
          <pc:sldMk cId="4051843042" sldId="257"/>
        </pc:sldMkLst>
        <pc:spChg chg="mod">
          <ac:chgData name="Chris Jackson Languages on a Plate" userId="e7d0663b6a34205a" providerId="LiveId" clId="{45C18569-43D8-44E4-95EB-64C73D9ED257}" dt="2024-09-19T10:49:36.294" v="0" actId="113"/>
          <ac:spMkLst>
            <pc:docMk/>
            <pc:sldMk cId="4051843042" sldId="257"/>
            <ac:spMk id="3" creationId="{8AEF57DB-99C8-ACBA-53D0-6DF7A6E34C03}"/>
          </ac:spMkLst>
        </pc:spChg>
      </pc:sldChg>
      <pc:sldChg chg="modSp mod">
        <pc:chgData name="Chris Jackson Languages on a Plate" userId="e7d0663b6a34205a" providerId="LiveId" clId="{45C18569-43D8-44E4-95EB-64C73D9ED257}" dt="2024-09-19T10:52:49.077" v="71" actId="14100"/>
        <pc:sldMkLst>
          <pc:docMk/>
          <pc:sldMk cId="2676744204" sldId="271"/>
        </pc:sldMkLst>
        <pc:spChg chg="mod">
          <ac:chgData name="Chris Jackson Languages on a Plate" userId="e7d0663b6a34205a" providerId="LiveId" clId="{45C18569-43D8-44E4-95EB-64C73D9ED257}" dt="2024-09-19T10:52:49.077" v="71" actId="14100"/>
          <ac:spMkLst>
            <pc:docMk/>
            <pc:sldMk cId="2676744204" sldId="271"/>
            <ac:spMk id="24" creationId="{C2B07E0F-0A24-4377-89B9-2F138A517EF9}"/>
          </ac:spMkLst>
        </pc:spChg>
      </pc:sldChg>
      <pc:sldChg chg="modSp mod">
        <pc:chgData name="Chris Jackson Languages on a Plate" userId="e7d0663b6a34205a" providerId="LiveId" clId="{45C18569-43D8-44E4-95EB-64C73D9ED257}" dt="2024-09-19T11:03:50.274" v="110" actId="113"/>
        <pc:sldMkLst>
          <pc:docMk/>
          <pc:sldMk cId="724338545" sldId="274"/>
        </pc:sldMkLst>
        <pc:spChg chg="mod">
          <ac:chgData name="Chris Jackson Languages on a Plate" userId="e7d0663b6a34205a" providerId="LiveId" clId="{45C18569-43D8-44E4-95EB-64C73D9ED257}" dt="2024-09-19T11:03:50.274" v="110" actId="113"/>
          <ac:spMkLst>
            <pc:docMk/>
            <pc:sldMk cId="724338545" sldId="274"/>
            <ac:spMk id="10" creationId="{8BCBC414-8222-4856-A967-AE134731C446}"/>
          </ac:spMkLst>
        </pc:spChg>
      </pc:sldChg>
      <pc:sldChg chg="modSp mod">
        <pc:chgData name="Chris Jackson Languages on a Plate" userId="e7d0663b6a34205a" providerId="LiveId" clId="{45C18569-43D8-44E4-95EB-64C73D9ED257}" dt="2024-09-19T10:50:57.310" v="2" actId="14100"/>
        <pc:sldMkLst>
          <pc:docMk/>
          <pc:sldMk cId="1538767181" sldId="281"/>
        </pc:sldMkLst>
        <pc:spChg chg="mod">
          <ac:chgData name="Chris Jackson Languages on a Plate" userId="e7d0663b6a34205a" providerId="LiveId" clId="{45C18569-43D8-44E4-95EB-64C73D9ED257}" dt="2024-09-19T10:50:57.310" v="2" actId="14100"/>
          <ac:spMkLst>
            <pc:docMk/>
            <pc:sldMk cId="1538767181" sldId="281"/>
            <ac:spMk id="11" creationId="{FE92E399-AEC4-4C17-A5C0-4FF61D8A2616}"/>
          </ac:spMkLst>
        </pc:spChg>
      </pc:sldChg>
      <pc:sldChg chg="addSp delSp modSp mod">
        <pc:chgData name="Chris Jackson Languages on a Plate" userId="e7d0663b6a34205a" providerId="LiveId" clId="{45C18569-43D8-44E4-95EB-64C73D9ED257}" dt="2024-09-19T10:51:08.907" v="8" actId="20577"/>
        <pc:sldMkLst>
          <pc:docMk/>
          <pc:sldMk cId="1709997206" sldId="282"/>
        </pc:sldMkLst>
        <pc:spChg chg="add mod">
          <ac:chgData name="Chris Jackson Languages on a Plate" userId="e7d0663b6a34205a" providerId="LiveId" clId="{45C18569-43D8-44E4-95EB-64C73D9ED257}" dt="2024-09-19T10:51:02.999" v="4"/>
          <ac:spMkLst>
            <pc:docMk/>
            <pc:sldMk cId="1709997206" sldId="282"/>
            <ac:spMk id="4" creationId="{C7B30F28-39AD-0448-76E0-806BCD3158EE}"/>
          </ac:spMkLst>
        </pc:spChg>
        <pc:spChg chg="mod">
          <ac:chgData name="Chris Jackson Languages on a Plate" userId="e7d0663b6a34205a" providerId="LiveId" clId="{45C18569-43D8-44E4-95EB-64C73D9ED257}" dt="2024-09-19T10:51:07.203" v="6" actId="20577"/>
          <ac:spMkLst>
            <pc:docMk/>
            <pc:sldMk cId="1709997206" sldId="282"/>
            <ac:spMk id="7" creationId="{4B0FE41C-941A-4AB1-AF85-B6ACAEAF2222}"/>
          </ac:spMkLst>
        </pc:spChg>
        <pc:spChg chg="mod">
          <ac:chgData name="Chris Jackson Languages on a Plate" userId="e7d0663b6a34205a" providerId="LiveId" clId="{45C18569-43D8-44E4-95EB-64C73D9ED257}" dt="2024-09-19T10:51:08.907" v="8" actId="20577"/>
          <ac:spMkLst>
            <pc:docMk/>
            <pc:sldMk cId="1709997206" sldId="282"/>
            <ac:spMk id="8" creationId="{3667F0D7-DFF0-4A19-B46C-95A8CC618045}"/>
          </ac:spMkLst>
        </pc:spChg>
        <pc:spChg chg="del">
          <ac:chgData name="Chris Jackson Languages on a Plate" userId="e7d0663b6a34205a" providerId="LiveId" clId="{45C18569-43D8-44E4-95EB-64C73D9ED257}" dt="2024-09-19T10:51:02.186" v="3" actId="478"/>
          <ac:spMkLst>
            <pc:docMk/>
            <pc:sldMk cId="1709997206" sldId="282"/>
            <ac:spMk id="11" creationId="{FE92E399-AEC4-4C17-A5C0-4FF61D8A2616}"/>
          </ac:spMkLst>
        </pc:spChg>
      </pc:sldChg>
      <pc:sldChg chg="addSp delSp modSp mod">
        <pc:chgData name="Chris Jackson Languages on a Plate" userId="e7d0663b6a34205a" providerId="LiveId" clId="{45C18569-43D8-44E4-95EB-64C73D9ED257}" dt="2024-09-19T10:51:16.742" v="14" actId="20577"/>
        <pc:sldMkLst>
          <pc:docMk/>
          <pc:sldMk cId="42817837" sldId="283"/>
        </pc:sldMkLst>
        <pc:spChg chg="add mod">
          <ac:chgData name="Chris Jackson Languages on a Plate" userId="e7d0663b6a34205a" providerId="LiveId" clId="{45C18569-43D8-44E4-95EB-64C73D9ED257}" dt="2024-09-19T10:51:12.567" v="10"/>
          <ac:spMkLst>
            <pc:docMk/>
            <pc:sldMk cId="42817837" sldId="283"/>
            <ac:spMk id="4" creationId="{72BFC1A7-A60C-7D60-C7B7-7C83C876BB10}"/>
          </ac:spMkLst>
        </pc:spChg>
        <pc:spChg chg="mod">
          <ac:chgData name="Chris Jackson Languages on a Plate" userId="e7d0663b6a34205a" providerId="LiveId" clId="{45C18569-43D8-44E4-95EB-64C73D9ED257}" dt="2024-09-19T10:51:14.803" v="12" actId="20577"/>
          <ac:spMkLst>
            <pc:docMk/>
            <pc:sldMk cId="42817837" sldId="283"/>
            <ac:spMk id="7" creationId="{4B0FE41C-941A-4AB1-AF85-B6ACAEAF2222}"/>
          </ac:spMkLst>
        </pc:spChg>
        <pc:spChg chg="mod">
          <ac:chgData name="Chris Jackson Languages on a Plate" userId="e7d0663b6a34205a" providerId="LiveId" clId="{45C18569-43D8-44E4-95EB-64C73D9ED257}" dt="2024-09-19T10:51:16.742" v="14" actId="20577"/>
          <ac:spMkLst>
            <pc:docMk/>
            <pc:sldMk cId="42817837" sldId="283"/>
            <ac:spMk id="8" creationId="{3667F0D7-DFF0-4A19-B46C-95A8CC618045}"/>
          </ac:spMkLst>
        </pc:spChg>
        <pc:spChg chg="del">
          <ac:chgData name="Chris Jackson Languages on a Plate" userId="e7d0663b6a34205a" providerId="LiveId" clId="{45C18569-43D8-44E4-95EB-64C73D9ED257}" dt="2024-09-19T10:51:11.911" v="9" actId="478"/>
          <ac:spMkLst>
            <pc:docMk/>
            <pc:sldMk cId="42817837" sldId="283"/>
            <ac:spMk id="11" creationId="{FE92E399-AEC4-4C17-A5C0-4FF61D8A2616}"/>
          </ac:spMkLst>
        </pc:spChg>
      </pc:sldChg>
      <pc:sldChg chg="addSp delSp modSp mod">
        <pc:chgData name="Chris Jackson Languages on a Plate" userId="e7d0663b6a34205a" providerId="LiveId" clId="{45C18569-43D8-44E4-95EB-64C73D9ED257}" dt="2024-09-19T10:51:26.510" v="20" actId="20577"/>
        <pc:sldMkLst>
          <pc:docMk/>
          <pc:sldMk cId="1486531681" sldId="284"/>
        </pc:sldMkLst>
        <pc:spChg chg="add mod">
          <ac:chgData name="Chris Jackson Languages on a Plate" userId="e7d0663b6a34205a" providerId="LiveId" clId="{45C18569-43D8-44E4-95EB-64C73D9ED257}" dt="2024-09-19T10:51:22.070" v="16"/>
          <ac:spMkLst>
            <pc:docMk/>
            <pc:sldMk cId="1486531681" sldId="284"/>
            <ac:spMk id="4" creationId="{CE4246CF-5583-0A91-83C9-E23E3C267DDB}"/>
          </ac:spMkLst>
        </pc:spChg>
        <pc:spChg chg="mod">
          <ac:chgData name="Chris Jackson Languages on a Plate" userId="e7d0663b6a34205a" providerId="LiveId" clId="{45C18569-43D8-44E4-95EB-64C73D9ED257}" dt="2024-09-19T10:51:24.258" v="18" actId="20577"/>
          <ac:spMkLst>
            <pc:docMk/>
            <pc:sldMk cId="1486531681" sldId="284"/>
            <ac:spMk id="7" creationId="{4B0FE41C-941A-4AB1-AF85-B6ACAEAF2222}"/>
          </ac:spMkLst>
        </pc:spChg>
        <pc:spChg chg="mod">
          <ac:chgData name="Chris Jackson Languages on a Plate" userId="e7d0663b6a34205a" providerId="LiveId" clId="{45C18569-43D8-44E4-95EB-64C73D9ED257}" dt="2024-09-19T10:51:26.510" v="20" actId="20577"/>
          <ac:spMkLst>
            <pc:docMk/>
            <pc:sldMk cId="1486531681" sldId="284"/>
            <ac:spMk id="8" creationId="{3667F0D7-DFF0-4A19-B46C-95A8CC618045}"/>
          </ac:spMkLst>
        </pc:spChg>
        <pc:spChg chg="del">
          <ac:chgData name="Chris Jackson Languages on a Plate" userId="e7d0663b6a34205a" providerId="LiveId" clId="{45C18569-43D8-44E4-95EB-64C73D9ED257}" dt="2024-09-19T10:51:21.507" v="15" actId="478"/>
          <ac:spMkLst>
            <pc:docMk/>
            <pc:sldMk cId="1486531681" sldId="284"/>
            <ac:spMk id="11" creationId="{FE92E399-AEC4-4C17-A5C0-4FF61D8A2616}"/>
          </ac:spMkLst>
        </pc:spChg>
      </pc:sldChg>
      <pc:sldChg chg="addSp delSp modSp mod">
        <pc:chgData name="Chris Jackson Languages on a Plate" userId="e7d0663b6a34205a" providerId="LiveId" clId="{45C18569-43D8-44E4-95EB-64C73D9ED257}" dt="2024-09-19T10:51:35.201" v="26" actId="20577"/>
        <pc:sldMkLst>
          <pc:docMk/>
          <pc:sldMk cId="2962494627" sldId="285"/>
        </pc:sldMkLst>
        <pc:spChg chg="add mod">
          <ac:chgData name="Chris Jackson Languages on a Plate" userId="e7d0663b6a34205a" providerId="LiveId" clId="{45C18569-43D8-44E4-95EB-64C73D9ED257}" dt="2024-09-19T10:51:30.684" v="22"/>
          <ac:spMkLst>
            <pc:docMk/>
            <pc:sldMk cId="2962494627" sldId="285"/>
            <ac:spMk id="4" creationId="{F6681377-D66C-2107-ABD8-2C3F7A71C027}"/>
          </ac:spMkLst>
        </pc:spChg>
        <pc:spChg chg="mod">
          <ac:chgData name="Chris Jackson Languages on a Plate" userId="e7d0663b6a34205a" providerId="LiveId" clId="{45C18569-43D8-44E4-95EB-64C73D9ED257}" dt="2024-09-19T10:51:32.934" v="24" actId="20577"/>
          <ac:spMkLst>
            <pc:docMk/>
            <pc:sldMk cId="2962494627" sldId="285"/>
            <ac:spMk id="7" creationId="{4B0FE41C-941A-4AB1-AF85-B6ACAEAF2222}"/>
          </ac:spMkLst>
        </pc:spChg>
        <pc:spChg chg="mod">
          <ac:chgData name="Chris Jackson Languages on a Plate" userId="e7d0663b6a34205a" providerId="LiveId" clId="{45C18569-43D8-44E4-95EB-64C73D9ED257}" dt="2024-09-19T10:51:35.201" v="26" actId="20577"/>
          <ac:spMkLst>
            <pc:docMk/>
            <pc:sldMk cId="2962494627" sldId="285"/>
            <ac:spMk id="8" creationId="{3667F0D7-DFF0-4A19-B46C-95A8CC618045}"/>
          </ac:spMkLst>
        </pc:spChg>
        <pc:spChg chg="del">
          <ac:chgData name="Chris Jackson Languages on a Plate" userId="e7d0663b6a34205a" providerId="LiveId" clId="{45C18569-43D8-44E4-95EB-64C73D9ED257}" dt="2024-09-19T10:51:30.293" v="21" actId="478"/>
          <ac:spMkLst>
            <pc:docMk/>
            <pc:sldMk cId="2962494627" sldId="285"/>
            <ac:spMk id="11" creationId="{FE92E399-AEC4-4C17-A5C0-4FF61D8A2616}"/>
          </ac:spMkLst>
        </pc:spChg>
      </pc:sldChg>
      <pc:sldChg chg="addSp delSp modSp mod">
        <pc:chgData name="Chris Jackson Languages on a Plate" userId="e7d0663b6a34205a" providerId="LiveId" clId="{45C18569-43D8-44E4-95EB-64C73D9ED257}" dt="2024-09-19T10:51:44.346" v="34" actId="20577"/>
        <pc:sldMkLst>
          <pc:docMk/>
          <pc:sldMk cId="3084331973" sldId="286"/>
        </pc:sldMkLst>
        <pc:spChg chg="add mod">
          <ac:chgData name="Chris Jackson Languages on a Plate" userId="e7d0663b6a34205a" providerId="LiveId" clId="{45C18569-43D8-44E4-95EB-64C73D9ED257}" dt="2024-09-19T10:51:39.766" v="28"/>
          <ac:spMkLst>
            <pc:docMk/>
            <pc:sldMk cId="3084331973" sldId="286"/>
            <ac:spMk id="4" creationId="{162A58BE-5071-4F9E-BF95-7546CB14A4E7}"/>
          </ac:spMkLst>
        </pc:spChg>
        <pc:spChg chg="mod">
          <ac:chgData name="Chris Jackson Languages on a Plate" userId="e7d0663b6a34205a" providerId="LiveId" clId="{45C18569-43D8-44E4-95EB-64C73D9ED257}" dt="2024-09-19T10:51:41.767" v="30" actId="20577"/>
          <ac:spMkLst>
            <pc:docMk/>
            <pc:sldMk cId="3084331973" sldId="286"/>
            <ac:spMk id="7" creationId="{4B0FE41C-941A-4AB1-AF85-B6ACAEAF2222}"/>
          </ac:spMkLst>
        </pc:spChg>
        <pc:spChg chg="mod">
          <ac:chgData name="Chris Jackson Languages on a Plate" userId="e7d0663b6a34205a" providerId="LiveId" clId="{45C18569-43D8-44E4-95EB-64C73D9ED257}" dt="2024-09-19T10:51:44.346" v="34" actId="20577"/>
          <ac:spMkLst>
            <pc:docMk/>
            <pc:sldMk cId="3084331973" sldId="286"/>
            <ac:spMk id="8" creationId="{3667F0D7-DFF0-4A19-B46C-95A8CC618045}"/>
          </ac:spMkLst>
        </pc:spChg>
        <pc:spChg chg="del">
          <ac:chgData name="Chris Jackson Languages on a Plate" userId="e7d0663b6a34205a" providerId="LiveId" clId="{45C18569-43D8-44E4-95EB-64C73D9ED257}" dt="2024-09-19T10:51:39.126" v="27" actId="478"/>
          <ac:spMkLst>
            <pc:docMk/>
            <pc:sldMk cId="3084331973" sldId="286"/>
            <ac:spMk id="11" creationId="{FE92E399-AEC4-4C17-A5C0-4FF61D8A2616}"/>
          </ac:spMkLst>
        </pc:spChg>
      </pc:sldChg>
      <pc:sldChg chg="addSp delSp modSp mod">
        <pc:chgData name="Chris Jackson Languages on a Plate" userId="e7d0663b6a34205a" providerId="LiveId" clId="{45C18569-43D8-44E4-95EB-64C73D9ED257}" dt="2024-09-19T10:51:52.491" v="40" actId="20577"/>
        <pc:sldMkLst>
          <pc:docMk/>
          <pc:sldMk cId="2228013123" sldId="287"/>
        </pc:sldMkLst>
        <pc:spChg chg="add mod">
          <ac:chgData name="Chris Jackson Languages on a Plate" userId="e7d0663b6a34205a" providerId="LiveId" clId="{45C18569-43D8-44E4-95EB-64C73D9ED257}" dt="2024-09-19T10:51:48.377" v="36"/>
          <ac:spMkLst>
            <pc:docMk/>
            <pc:sldMk cId="2228013123" sldId="287"/>
            <ac:spMk id="4" creationId="{567044A4-9E39-8232-6509-0B167E49DC8A}"/>
          </ac:spMkLst>
        </pc:spChg>
        <pc:spChg chg="mod">
          <ac:chgData name="Chris Jackson Languages on a Plate" userId="e7d0663b6a34205a" providerId="LiveId" clId="{45C18569-43D8-44E4-95EB-64C73D9ED257}" dt="2024-09-19T10:51:50.334" v="38" actId="20577"/>
          <ac:spMkLst>
            <pc:docMk/>
            <pc:sldMk cId="2228013123" sldId="287"/>
            <ac:spMk id="7" creationId="{4B0FE41C-941A-4AB1-AF85-B6ACAEAF2222}"/>
          </ac:spMkLst>
        </pc:spChg>
        <pc:spChg chg="mod">
          <ac:chgData name="Chris Jackson Languages on a Plate" userId="e7d0663b6a34205a" providerId="LiveId" clId="{45C18569-43D8-44E4-95EB-64C73D9ED257}" dt="2024-09-19T10:51:52.491" v="40" actId="20577"/>
          <ac:spMkLst>
            <pc:docMk/>
            <pc:sldMk cId="2228013123" sldId="287"/>
            <ac:spMk id="8" creationId="{3667F0D7-DFF0-4A19-B46C-95A8CC618045}"/>
          </ac:spMkLst>
        </pc:spChg>
        <pc:spChg chg="del">
          <ac:chgData name="Chris Jackson Languages on a Plate" userId="e7d0663b6a34205a" providerId="LiveId" clId="{45C18569-43D8-44E4-95EB-64C73D9ED257}" dt="2024-09-19T10:51:47.752" v="35" actId="478"/>
          <ac:spMkLst>
            <pc:docMk/>
            <pc:sldMk cId="2228013123" sldId="287"/>
            <ac:spMk id="11" creationId="{FE92E399-AEC4-4C17-A5C0-4FF61D8A2616}"/>
          </ac:spMkLst>
        </pc:spChg>
      </pc:sldChg>
      <pc:sldChg chg="addSp delSp modSp mod">
        <pc:chgData name="Chris Jackson Languages on a Plate" userId="e7d0663b6a34205a" providerId="LiveId" clId="{45C18569-43D8-44E4-95EB-64C73D9ED257}" dt="2024-09-19T10:52:01.916" v="46" actId="20577"/>
        <pc:sldMkLst>
          <pc:docMk/>
          <pc:sldMk cId="414892478" sldId="288"/>
        </pc:sldMkLst>
        <pc:spChg chg="add mod">
          <ac:chgData name="Chris Jackson Languages on a Plate" userId="e7d0663b6a34205a" providerId="LiveId" clId="{45C18569-43D8-44E4-95EB-64C73D9ED257}" dt="2024-09-19T10:51:58.227" v="42"/>
          <ac:spMkLst>
            <pc:docMk/>
            <pc:sldMk cId="414892478" sldId="288"/>
            <ac:spMk id="4" creationId="{BB189592-F526-6FFB-FE2F-95E49B192BD7}"/>
          </ac:spMkLst>
        </pc:spChg>
        <pc:spChg chg="mod">
          <ac:chgData name="Chris Jackson Languages on a Plate" userId="e7d0663b6a34205a" providerId="LiveId" clId="{45C18569-43D8-44E4-95EB-64C73D9ED257}" dt="2024-09-19T10:52:00.056" v="44" actId="20577"/>
          <ac:spMkLst>
            <pc:docMk/>
            <pc:sldMk cId="414892478" sldId="288"/>
            <ac:spMk id="7" creationId="{4B0FE41C-941A-4AB1-AF85-B6ACAEAF2222}"/>
          </ac:spMkLst>
        </pc:spChg>
        <pc:spChg chg="mod">
          <ac:chgData name="Chris Jackson Languages on a Plate" userId="e7d0663b6a34205a" providerId="LiveId" clId="{45C18569-43D8-44E4-95EB-64C73D9ED257}" dt="2024-09-19T10:52:01.916" v="46" actId="20577"/>
          <ac:spMkLst>
            <pc:docMk/>
            <pc:sldMk cId="414892478" sldId="288"/>
            <ac:spMk id="8" creationId="{3667F0D7-DFF0-4A19-B46C-95A8CC618045}"/>
          </ac:spMkLst>
        </pc:spChg>
        <pc:spChg chg="del">
          <ac:chgData name="Chris Jackson Languages on a Plate" userId="e7d0663b6a34205a" providerId="LiveId" clId="{45C18569-43D8-44E4-95EB-64C73D9ED257}" dt="2024-09-19T10:51:57.899" v="41" actId="478"/>
          <ac:spMkLst>
            <pc:docMk/>
            <pc:sldMk cId="414892478" sldId="288"/>
            <ac:spMk id="11" creationId="{FE92E399-AEC4-4C17-A5C0-4FF61D8A2616}"/>
          </ac:spMkLst>
        </pc:spChg>
      </pc:sldChg>
      <pc:sldChg chg="addSp delSp modSp mod">
        <pc:chgData name="Chris Jackson Languages on a Plate" userId="e7d0663b6a34205a" providerId="LiveId" clId="{45C18569-43D8-44E4-95EB-64C73D9ED257}" dt="2024-09-19T10:52:11.797" v="52" actId="20577"/>
        <pc:sldMkLst>
          <pc:docMk/>
          <pc:sldMk cId="1730260327" sldId="289"/>
        </pc:sldMkLst>
        <pc:spChg chg="add mod">
          <ac:chgData name="Chris Jackson Languages on a Plate" userId="e7d0663b6a34205a" providerId="LiveId" clId="{45C18569-43D8-44E4-95EB-64C73D9ED257}" dt="2024-09-19T10:52:07.920" v="48"/>
          <ac:spMkLst>
            <pc:docMk/>
            <pc:sldMk cId="1730260327" sldId="289"/>
            <ac:spMk id="4" creationId="{48B94A51-1921-3FCE-127A-CD4C1AD9F742}"/>
          </ac:spMkLst>
        </pc:spChg>
        <pc:spChg chg="mod">
          <ac:chgData name="Chris Jackson Languages on a Plate" userId="e7d0663b6a34205a" providerId="LiveId" clId="{45C18569-43D8-44E4-95EB-64C73D9ED257}" dt="2024-09-19T10:52:10.156" v="50" actId="20577"/>
          <ac:spMkLst>
            <pc:docMk/>
            <pc:sldMk cId="1730260327" sldId="289"/>
            <ac:spMk id="7" creationId="{4B0FE41C-941A-4AB1-AF85-B6ACAEAF2222}"/>
          </ac:spMkLst>
        </pc:spChg>
        <pc:spChg chg="mod">
          <ac:chgData name="Chris Jackson Languages on a Plate" userId="e7d0663b6a34205a" providerId="LiveId" clId="{45C18569-43D8-44E4-95EB-64C73D9ED257}" dt="2024-09-19T10:52:11.797" v="52" actId="20577"/>
          <ac:spMkLst>
            <pc:docMk/>
            <pc:sldMk cId="1730260327" sldId="289"/>
            <ac:spMk id="8" creationId="{3667F0D7-DFF0-4A19-B46C-95A8CC618045}"/>
          </ac:spMkLst>
        </pc:spChg>
        <pc:spChg chg="del">
          <ac:chgData name="Chris Jackson Languages on a Plate" userId="e7d0663b6a34205a" providerId="LiveId" clId="{45C18569-43D8-44E4-95EB-64C73D9ED257}" dt="2024-09-19T10:52:07.514" v="47" actId="478"/>
          <ac:spMkLst>
            <pc:docMk/>
            <pc:sldMk cId="1730260327" sldId="289"/>
            <ac:spMk id="11" creationId="{FE92E399-AEC4-4C17-A5C0-4FF61D8A2616}"/>
          </ac:spMkLst>
        </pc:spChg>
      </pc:sldChg>
      <pc:sldChg chg="addSp delSp modSp mod">
        <pc:chgData name="Chris Jackson Languages on a Plate" userId="e7d0663b6a34205a" providerId="LiveId" clId="{45C18569-43D8-44E4-95EB-64C73D9ED257}" dt="2024-09-19T10:52:20.284" v="58" actId="20577"/>
        <pc:sldMkLst>
          <pc:docMk/>
          <pc:sldMk cId="2337414150" sldId="290"/>
        </pc:sldMkLst>
        <pc:spChg chg="add mod">
          <ac:chgData name="Chris Jackson Languages on a Plate" userId="e7d0663b6a34205a" providerId="LiveId" clId="{45C18569-43D8-44E4-95EB-64C73D9ED257}" dt="2024-09-19T10:52:15.766" v="54"/>
          <ac:spMkLst>
            <pc:docMk/>
            <pc:sldMk cId="2337414150" sldId="290"/>
            <ac:spMk id="4" creationId="{1B48DDBC-900B-BBF8-987C-425DC6617E32}"/>
          </ac:spMkLst>
        </pc:spChg>
        <pc:spChg chg="mod">
          <ac:chgData name="Chris Jackson Languages on a Plate" userId="e7d0663b6a34205a" providerId="LiveId" clId="{45C18569-43D8-44E4-95EB-64C73D9ED257}" dt="2024-09-19T10:52:17.877" v="56" actId="20577"/>
          <ac:spMkLst>
            <pc:docMk/>
            <pc:sldMk cId="2337414150" sldId="290"/>
            <ac:spMk id="7" creationId="{4B0FE41C-941A-4AB1-AF85-B6ACAEAF2222}"/>
          </ac:spMkLst>
        </pc:spChg>
        <pc:spChg chg="mod">
          <ac:chgData name="Chris Jackson Languages on a Plate" userId="e7d0663b6a34205a" providerId="LiveId" clId="{45C18569-43D8-44E4-95EB-64C73D9ED257}" dt="2024-09-19T10:52:20.284" v="58" actId="20577"/>
          <ac:spMkLst>
            <pc:docMk/>
            <pc:sldMk cId="2337414150" sldId="290"/>
            <ac:spMk id="8" creationId="{3667F0D7-DFF0-4A19-B46C-95A8CC618045}"/>
          </ac:spMkLst>
        </pc:spChg>
        <pc:spChg chg="del">
          <ac:chgData name="Chris Jackson Languages on a Plate" userId="e7d0663b6a34205a" providerId="LiveId" clId="{45C18569-43D8-44E4-95EB-64C73D9ED257}" dt="2024-09-19T10:52:15.141" v="53" actId="478"/>
          <ac:spMkLst>
            <pc:docMk/>
            <pc:sldMk cId="2337414150" sldId="290"/>
            <ac:spMk id="11" creationId="{FE92E399-AEC4-4C17-A5C0-4FF61D8A2616}"/>
          </ac:spMkLst>
        </pc:spChg>
      </pc:sldChg>
      <pc:sldChg chg="addSp delSp modSp mod">
        <pc:chgData name="Chris Jackson Languages on a Plate" userId="e7d0663b6a34205a" providerId="LiveId" clId="{45C18569-43D8-44E4-95EB-64C73D9ED257}" dt="2024-09-19T10:52:28.851" v="64" actId="20577"/>
        <pc:sldMkLst>
          <pc:docMk/>
          <pc:sldMk cId="3238493578" sldId="291"/>
        </pc:sldMkLst>
        <pc:spChg chg="add mod">
          <ac:chgData name="Chris Jackson Languages on a Plate" userId="e7d0663b6a34205a" providerId="LiveId" clId="{45C18569-43D8-44E4-95EB-64C73D9ED257}" dt="2024-09-19T10:52:24.647" v="60"/>
          <ac:spMkLst>
            <pc:docMk/>
            <pc:sldMk cId="3238493578" sldId="291"/>
            <ac:spMk id="4" creationId="{FC5DEDBC-3BD0-1809-854D-77584F2CA357}"/>
          </ac:spMkLst>
        </pc:spChg>
        <pc:spChg chg="mod">
          <ac:chgData name="Chris Jackson Languages on a Plate" userId="e7d0663b6a34205a" providerId="LiveId" clId="{45C18569-43D8-44E4-95EB-64C73D9ED257}" dt="2024-09-19T10:52:26.990" v="62" actId="20577"/>
          <ac:spMkLst>
            <pc:docMk/>
            <pc:sldMk cId="3238493578" sldId="291"/>
            <ac:spMk id="7" creationId="{4B0FE41C-941A-4AB1-AF85-B6ACAEAF2222}"/>
          </ac:spMkLst>
        </pc:spChg>
        <pc:spChg chg="mod">
          <ac:chgData name="Chris Jackson Languages on a Plate" userId="e7d0663b6a34205a" providerId="LiveId" clId="{45C18569-43D8-44E4-95EB-64C73D9ED257}" dt="2024-09-19T10:52:28.851" v="64" actId="20577"/>
          <ac:spMkLst>
            <pc:docMk/>
            <pc:sldMk cId="3238493578" sldId="291"/>
            <ac:spMk id="8" creationId="{3667F0D7-DFF0-4A19-B46C-95A8CC618045}"/>
          </ac:spMkLst>
        </pc:spChg>
        <pc:spChg chg="del">
          <ac:chgData name="Chris Jackson Languages on a Plate" userId="e7d0663b6a34205a" providerId="LiveId" clId="{45C18569-43D8-44E4-95EB-64C73D9ED257}" dt="2024-09-19T10:52:24.116" v="59" actId="478"/>
          <ac:spMkLst>
            <pc:docMk/>
            <pc:sldMk cId="3238493578" sldId="291"/>
            <ac:spMk id="11" creationId="{FE92E399-AEC4-4C17-A5C0-4FF61D8A2616}"/>
          </ac:spMkLst>
        </pc:spChg>
      </pc:sldChg>
      <pc:sldChg chg="addSp delSp modSp mod">
        <pc:chgData name="Chris Jackson Languages on a Plate" userId="e7d0663b6a34205a" providerId="LiveId" clId="{45C18569-43D8-44E4-95EB-64C73D9ED257}" dt="2024-09-19T10:52:38.386" v="69" actId="20577"/>
        <pc:sldMkLst>
          <pc:docMk/>
          <pc:sldMk cId="1813167391" sldId="292"/>
        </pc:sldMkLst>
        <pc:spChg chg="add mod">
          <ac:chgData name="Chris Jackson Languages on a Plate" userId="e7d0663b6a34205a" providerId="LiveId" clId="{45C18569-43D8-44E4-95EB-64C73D9ED257}" dt="2024-09-19T10:52:33.181" v="65"/>
          <ac:spMkLst>
            <pc:docMk/>
            <pc:sldMk cId="1813167391" sldId="292"/>
            <ac:spMk id="4" creationId="{3CAE6D39-217E-3076-0362-4D62FA8D3C2A}"/>
          </ac:spMkLst>
        </pc:spChg>
        <pc:spChg chg="add mod">
          <ac:chgData name="Chris Jackson Languages on a Plate" userId="e7d0663b6a34205a" providerId="LiveId" clId="{45C18569-43D8-44E4-95EB-64C73D9ED257}" dt="2024-09-19T10:52:36.259" v="67"/>
          <ac:spMkLst>
            <pc:docMk/>
            <pc:sldMk cId="1813167391" sldId="292"/>
            <ac:spMk id="6" creationId="{70BDDB82-BE1E-19AE-D276-BF02E8CF5AEC}"/>
          </ac:spMkLst>
        </pc:spChg>
        <pc:spChg chg="mod">
          <ac:chgData name="Chris Jackson Languages on a Plate" userId="e7d0663b6a34205a" providerId="LiveId" clId="{45C18569-43D8-44E4-95EB-64C73D9ED257}" dt="2024-09-19T10:52:38.386" v="69" actId="20577"/>
          <ac:spMkLst>
            <pc:docMk/>
            <pc:sldMk cId="1813167391" sldId="292"/>
            <ac:spMk id="7" creationId="{4B0FE41C-941A-4AB1-AF85-B6ACAEAF2222}"/>
          </ac:spMkLst>
        </pc:spChg>
        <pc:spChg chg="del">
          <ac:chgData name="Chris Jackson Languages on a Plate" userId="e7d0663b6a34205a" providerId="LiveId" clId="{45C18569-43D8-44E4-95EB-64C73D9ED257}" dt="2024-09-19T10:52:35.838" v="66" actId="478"/>
          <ac:spMkLst>
            <pc:docMk/>
            <pc:sldMk cId="1813167391" sldId="292"/>
            <ac:spMk id="11" creationId="{FE92E399-AEC4-4C17-A5C0-4FF61D8A2616}"/>
          </ac:spMkLst>
        </pc:spChg>
      </pc:sldChg>
      <pc:sldChg chg="modSp mod">
        <pc:chgData name="Chris Jackson Languages on a Plate" userId="e7d0663b6a34205a" providerId="LiveId" clId="{45C18569-43D8-44E4-95EB-64C73D9ED257}" dt="2024-09-19T11:00:20.616" v="107" actId="113"/>
        <pc:sldMkLst>
          <pc:docMk/>
          <pc:sldMk cId="1908662470" sldId="293"/>
        </pc:sldMkLst>
        <pc:spChg chg="mod">
          <ac:chgData name="Chris Jackson Languages on a Plate" userId="e7d0663b6a34205a" providerId="LiveId" clId="{45C18569-43D8-44E4-95EB-64C73D9ED257}" dt="2024-09-19T11:00:20.616" v="107" actId="113"/>
          <ac:spMkLst>
            <pc:docMk/>
            <pc:sldMk cId="1908662470" sldId="293"/>
            <ac:spMk id="10" creationId="{8BCBC414-8222-4856-A967-AE134731C446}"/>
          </ac:spMkLst>
        </pc:spChg>
      </pc:sldChg>
      <pc:sldChg chg="modSp mod">
        <pc:chgData name="Chris Jackson Languages on a Plate" userId="e7d0663b6a34205a" providerId="LiveId" clId="{45C18569-43D8-44E4-95EB-64C73D9ED257}" dt="2024-09-19T11:00:15.285" v="106" actId="113"/>
        <pc:sldMkLst>
          <pc:docMk/>
          <pc:sldMk cId="1261352633" sldId="297"/>
        </pc:sldMkLst>
        <pc:spChg chg="mod">
          <ac:chgData name="Chris Jackson Languages on a Plate" userId="e7d0663b6a34205a" providerId="LiveId" clId="{45C18569-43D8-44E4-95EB-64C73D9ED257}" dt="2024-09-19T11:00:15.285" v="106" actId="113"/>
          <ac:spMkLst>
            <pc:docMk/>
            <pc:sldMk cId="1261352633" sldId="297"/>
            <ac:spMk id="6" creationId="{7BA0015A-8EB6-4143-9E34-6904FA86B827}"/>
          </ac:spMkLst>
        </pc:spChg>
      </pc:sldChg>
      <pc:sldChg chg="modSp mod">
        <pc:chgData name="Chris Jackson Languages on a Plate" userId="e7d0663b6a34205a" providerId="LiveId" clId="{45C18569-43D8-44E4-95EB-64C73D9ED257}" dt="2024-09-19T11:00:26.885" v="108" actId="113"/>
        <pc:sldMkLst>
          <pc:docMk/>
          <pc:sldMk cId="3358964954" sldId="313"/>
        </pc:sldMkLst>
        <pc:spChg chg="mod">
          <ac:chgData name="Chris Jackson Languages on a Plate" userId="e7d0663b6a34205a" providerId="LiveId" clId="{45C18569-43D8-44E4-95EB-64C73D9ED257}" dt="2024-09-19T11:00:26.885" v="108" actId="113"/>
          <ac:spMkLst>
            <pc:docMk/>
            <pc:sldMk cId="3358964954" sldId="313"/>
            <ac:spMk id="4" creationId="{7B3A40CF-14F7-4ED7-A543-3615FF1FF06A}"/>
          </ac:spMkLst>
        </pc:spChg>
      </pc:sldChg>
      <pc:sldChg chg="modSp mod">
        <pc:chgData name="Chris Jackson Languages on a Plate" userId="e7d0663b6a34205a" providerId="LiveId" clId="{45C18569-43D8-44E4-95EB-64C73D9ED257}" dt="2024-09-19T10:59:29.585" v="105" actId="14100"/>
        <pc:sldMkLst>
          <pc:docMk/>
          <pc:sldMk cId="4018878282" sldId="318"/>
        </pc:sldMkLst>
        <pc:spChg chg="mod">
          <ac:chgData name="Chris Jackson Languages on a Plate" userId="e7d0663b6a34205a" providerId="LiveId" clId="{45C18569-43D8-44E4-95EB-64C73D9ED257}" dt="2024-09-19T10:59:24.459" v="104" actId="113"/>
          <ac:spMkLst>
            <pc:docMk/>
            <pc:sldMk cId="4018878282" sldId="318"/>
            <ac:spMk id="6" creationId="{223A60A6-FCCB-6CC5-6E38-FF56C1B67977}"/>
          </ac:spMkLst>
        </pc:spChg>
        <pc:spChg chg="mod">
          <ac:chgData name="Chris Jackson Languages on a Plate" userId="e7d0663b6a34205a" providerId="LiveId" clId="{45C18569-43D8-44E4-95EB-64C73D9ED257}" dt="2024-09-19T10:59:29.585" v="105" actId="14100"/>
          <ac:spMkLst>
            <pc:docMk/>
            <pc:sldMk cId="4018878282" sldId="318"/>
            <ac:spMk id="17" creationId="{91DCB11D-3F3C-4D0A-8423-FA319232FD0D}"/>
          </ac:spMkLst>
        </pc:spChg>
      </pc:sldChg>
      <pc:sldChg chg="modSp mod">
        <pc:chgData name="Chris Jackson Languages on a Plate" userId="e7d0663b6a34205a" providerId="LiveId" clId="{45C18569-43D8-44E4-95EB-64C73D9ED257}" dt="2024-09-19T10:53:32.259" v="74" actId="113"/>
        <pc:sldMkLst>
          <pc:docMk/>
          <pc:sldMk cId="3367277869" sldId="326"/>
        </pc:sldMkLst>
        <pc:spChg chg="mod">
          <ac:chgData name="Chris Jackson Languages on a Plate" userId="e7d0663b6a34205a" providerId="LiveId" clId="{45C18569-43D8-44E4-95EB-64C73D9ED257}" dt="2024-09-19T10:53:32.259" v="74" actId="113"/>
          <ac:spMkLst>
            <pc:docMk/>
            <pc:sldMk cId="3367277869" sldId="326"/>
            <ac:spMk id="4" creationId="{C174E879-8F03-3EE6-23B7-0234689DFD38}"/>
          </ac:spMkLst>
        </pc:spChg>
      </pc:sldChg>
      <pc:sldChg chg="modSp mod">
        <pc:chgData name="Chris Jackson Languages on a Plate" userId="e7d0663b6a34205a" providerId="LiveId" clId="{45C18569-43D8-44E4-95EB-64C73D9ED257}" dt="2024-09-19T10:53:36.011" v="75" actId="113"/>
        <pc:sldMkLst>
          <pc:docMk/>
          <pc:sldMk cId="2392935181" sldId="327"/>
        </pc:sldMkLst>
        <pc:spChg chg="mod">
          <ac:chgData name="Chris Jackson Languages on a Plate" userId="e7d0663b6a34205a" providerId="LiveId" clId="{45C18569-43D8-44E4-95EB-64C73D9ED257}" dt="2024-09-19T10:53:36.011" v="75" actId="113"/>
          <ac:spMkLst>
            <pc:docMk/>
            <pc:sldMk cId="2392935181" sldId="327"/>
            <ac:spMk id="4" creationId="{C174E879-8F03-3EE6-23B7-0234689DFD38}"/>
          </ac:spMkLst>
        </pc:spChg>
      </pc:sldChg>
      <pc:sldChg chg="add del">
        <pc:chgData name="Chris Jackson Languages on a Plate" userId="e7d0663b6a34205a" providerId="LiveId" clId="{45C18569-43D8-44E4-95EB-64C73D9ED257}" dt="2024-09-19T10:54:40.351" v="82"/>
        <pc:sldMkLst>
          <pc:docMk/>
          <pc:sldMk cId="3132686178" sldId="328"/>
        </pc:sldMkLst>
      </pc:sldChg>
      <pc:sldChg chg="addSp delSp modSp add del mod">
        <pc:chgData name="Chris Jackson Languages on a Plate" userId="e7d0663b6a34205a" providerId="LiveId" clId="{45C18569-43D8-44E4-95EB-64C73D9ED257}" dt="2024-09-19T10:54:40.351" v="82"/>
        <pc:sldMkLst>
          <pc:docMk/>
          <pc:sldMk cId="3243435831" sldId="329"/>
        </pc:sldMkLst>
        <pc:spChg chg="mod">
          <ac:chgData name="Chris Jackson Languages on a Plate" userId="e7d0663b6a34205a" providerId="LiveId" clId="{45C18569-43D8-44E4-95EB-64C73D9ED257}" dt="2024-09-19T10:54:14.553" v="78" actId="790"/>
          <ac:spMkLst>
            <pc:docMk/>
            <pc:sldMk cId="3243435831" sldId="329"/>
            <ac:spMk id="2" creationId="{3138FE48-867B-E3A5-75D6-152ABA028C48}"/>
          </ac:spMkLst>
        </pc:spChg>
        <pc:spChg chg="add mod">
          <ac:chgData name="Chris Jackson Languages on a Plate" userId="e7d0663b6a34205a" providerId="LiveId" clId="{45C18569-43D8-44E4-95EB-64C73D9ED257}" dt="2024-09-19T10:54:09.708" v="77"/>
          <ac:spMkLst>
            <pc:docMk/>
            <pc:sldMk cId="3243435831" sldId="329"/>
            <ac:spMk id="5" creationId="{C8BF5373-310B-8A0E-EF2B-A5BE51C84400}"/>
          </ac:spMkLst>
        </pc:spChg>
        <pc:spChg chg="del">
          <ac:chgData name="Chris Jackson Languages on a Plate" userId="e7d0663b6a34205a" providerId="LiveId" clId="{45C18569-43D8-44E4-95EB-64C73D9ED257}" dt="2024-09-19T10:54:08.896" v="76" actId="478"/>
          <ac:spMkLst>
            <pc:docMk/>
            <pc:sldMk cId="3243435831" sldId="329"/>
            <ac:spMk id="14" creationId="{78C43823-88CD-EA4D-CD3A-BCD862FA770C}"/>
          </ac:spMkLst>
        </pc:spChg>
      </pc:sldChg>
      <pc:sldChg chg="addSp delSp modSp add del mod">
        <pc:chgData name="Chris Jackson Languages on a Plate" userId="e7d0663b6a34205a" providerId="LiveId" clId="{45C18569-43D8-44E4-95EB-64C73D9ED257}" dt="2024-09-19T10:54:40.351" v="82"/>
        <pc:sldMkLst>
          <pc:docMk/>
          <pc:sldMk cId="2666770474" sldId="330"/>
        </pc:sldMkLst>
        <pc:spChg chg="add mod">
          <ac:chgData name="Chris Jackson Languages on a Plate" userId="e7d0663b6a34205a" providerId="LiveId" clId="{45C18569-43D8-44E4-95EB-64C73D9ED257}" dt="2024-09-19T10:54:18.477" v="80"/>
          <ac:spMkLst>
            <pc:docMk/>
            <pc:sldMk cId="2666770474" sldId="330"/>
            <ac:spMk id="5" creationId="{B963B614-26F1-A391-4EF7-3754FAD41963}"/>
          </ac:spMkLst>
        </pc:spChg>
        <pc:spChg chg="del">
          <ac:chgData name="Chris Jackson Languages on a Plate" userId="e7d0663b6a34205a" providerId="LiveId" clId="{45C18569-43D8-44E4-95EB-64C73D9ED257}" dt="2024-09-19T10:54:18.133" v="79" actId="478"/>
          <ac:spMkLst>
            <pc:docMk/>
            <pc:sldMk cId="2666770474" sldId="330"/>
            <ac:spMk id="14" creationId="{78C43823-88CD-EA4D-CD3A-BCD862FA770C}"/>
          </ac:spMkLst>
        </pc:spChg>
      </pc:sldChg>
      <pc:sldChg chg="add del">
        <pc:chgData name="Chris Jackson Languages on a Plate" userId="e7d0663b6a34205a" providerId="LiveId" clId="{45C18569-43D8-44E4-95EB-64C73D9ED257}" dt="2024-09-19T10:54:40.351" v="82"/>
        <pc:sldMkLst>
          <pc:docMk/>
          <pc:sldMk cId="2847640970" sldId="331"/>
        </pc:sldMkLst>
      </pc:sldChg>
      <pc:sldChg chg="add del">
        <pc:chgData name="Chris Jackson Languages on a Plate" userId="e7d0663b6a34205a" providerId="LiveId" clId="{45C18569-43D8-44E4-95EB-64C73D9ED257}" dt="2024-09-19T10:54:40.351" v="82"/>
        <pc:sldMkLst>
          <pc:docMk/>
          <pc:sldMk cId="860508565" sldId="332"/>
        </pc:sldMkLst>
      </pc:sldChg>
      <pc:sldChg chg="modSp mod">
        <pc:chgData name="Chris Jackson Languages on a Plate" userId="e7d0663b6a34205a" providerId="LiveId" clId="{45C18569-43D8-44E4-95EB-64C73D9ED257}" dt="2024-09-19T10:54:55.327" v="84" actId="114"/>
        <pc:sldMkLst>
          <pc:docMk/>
          <pc:sldMk cId="2741483913" sldId="335"/>
        </pc:sldMkLst>
        <pc:spChg chg="mod">
          <ac:chgData name="Chris Jackson Languages on a Plate" userId="e7d0663b6a34205a" providerId="LiveId" clId="{45C18569-43D8-44E4-95EB-64C73D9ED257}" dt="2024-09-19T10:54:55.327" v="84" actId="114"/>
          <ac:spMkLst>
            <pc:docMk/>
            <pc:sldMk cId="2741483913" sldId="335"/>
            <ac:spMk id="2" creationId="{D097F466-C142-5755-13DA-C13075A20CF8}"/>
          </ac:spMkLst>
        </pc:spChg>
        <pc:spChg chg="mod">
          <ac:chgData name="Chris Jackson Languages on a Plate" userId="e7d0663b6a34205a" providerId="LiveId" clId="{45C18569-43D8-44E4-95EB-64C73D9ED257}" dt="2024-09-19T10:54:50.091" v="83" actId="113"/>
          <ac:spMkLst>
            <pc:docMk/>
            <pc:sldMk cId="2741483913" sldId="335"/>
            <ac:spMk id="14" creationId="{78C43823-88CD-EA4D-CD3A-BCD862FA770C}"/>
          </ac:spMkLst>
        </pc:spChg>
      </pc:sldChg>
      <pc:sldChg chg="modSp mod">
        <pc:chgData name="Chris Jackson Languages on a Plate" userId="e7d0663b6a34205a" providerId="LiveId" clId="{45C18569-43D8-44E4-95EB-64C73D9ED257}" dt="2024-09-19T10:57:27.557" v="90" actId="1076"/>
        <pc:sldMkLst>
          <pc:docMk/>
          <pc:sldMk cId="3162471311" sldId="336"/>
        </pc:sldMkLst>
        <pc:spChg chg="mod">
          <ac:chgData name="Chris Jackson Languages on a Plate" userId="e7d0663b6a34205a" providerId="LiveId" clId="{45C18569-43D8-44E4-95EB-64C73D9ED257}" dt="2024-09-19T10:55:08.208" v="89" actId="14100"/>
          <ac:spMkLst>
            <pc:docMk/>
            <pc:sldMk cId="3162471311" sldId="336"/>
            <ac:spMk id="4" creationId="{C174E879-8F03-3EE6-23B7-0234689DFD38}"/>
          </ac:spMkLst>
        </pc:spChg>
        <pc:spChg chg="mod">
          <ac:chgData name="Chris Jackson Languages on a Plate" userId="e7d0663b6a34205a" providerId="LiveId" clId="{45C18569-43D8-44E4-95EB-64C73D9ED257}" dt="2024-09-19T10:57:27.557" v="90" actId="1076"/>
          <ac:spMkLst>
            <pc:docMk/>
            <pc:sldMk cId="3162471311" sldId="336"/>
            <ac:spMk id="5" creationId="{B5D2BF1B-BC71-E745-3D2F-60C9E3143A5E}"/>
          </ac:spMkLst>
        </pc:spChg>
      </pc:sldChg>
      <pc:sldChg chg="modSp mod">
        <pc:chgData name="Chris Jackson Languages on a Plate" userId="e7d0663b6a34205a" providerId="LiveId" clId="{45C18569-43D8-44E4-95EB-64C73D9ED257}" dt="2024-09-19T10:57:35.944" v="91" actId="113"/>
        <pc:sldMkLst>
          <pc:docMk/>
          <pc:sldMk cId="3415805354" sldId="337"/>
        </pc:sldMkLst>
        <pc:spChg chg="mod">
          <ac:chgData name="Chris Jackson Languages on a Plate" userId="e7d0663b6a34205a" providerId="LiveId" clId="{45C18569-43D8-44E4-95EB-64C73D9ED257}" dt="2024-09-19T10:57:35.944" v="91" actId="113"/>
          <ac:spMkLst>
            <pc:docMk/>
            <pc:sldMk cId="3415805354" sldId="337"/>
            <ac:spMk id="4" creationId="{C174E879-8F03-3EE6-23B7-0234689DFD38}"/>
          </ac:spMkLst>
        </pc:spChg>
      </pc:sldChg>
      <pc:sldChg chg="modSp mod">
        <pc:chgData name="Chris Jackson Languages on a Plate" userId="e7d0663b6a34205a" providerId="LiveId" clId="{45C18569-43D8-44E4-95EB-64C73D9ED257}" dt="2024-09-19T10:57:43.351" v="92" actId="113"/>
        <pc:sldMkLst>
          <pc:docMk/>
          <pc:sldMk cId="259271002" sldId="338"/>
        </pc:sldMkLst>
        <pc:spChg chg="mod">
          <ac:chgData name="Chris Jackson Languages on a Plate" userId="e7d0663b6a34205a" providerId="LiveId" clId="{45C18569-43D8-44E4-95EB-64C73D9ED257}" dt="2024-09-19T10:57:43.351" v="92" actId="113"/>
          <ac:spMkLst>
            <pc:docMk/>
            <pc:sldMk cId="259271002" sldId="338"/>
            <ac:spMk id="4" creationId="{C174E879-8F03-3EE6-23B7-0234689DFD38}"/>
          </ac:spMkLst>
        </pc:spChg>
      </pc:sldChg>
      <pc:sldChg chg="modSp mod">
        <pc:chgData name="Chris Jackson Languages on a Plate" userId="e7d0663b6a34205a" providerId="LiveId" clId="{45C18569-43D8-44E4-95EB-64C73D9ED257}" dt="2024-09-19T10:58:55.225" v="103" actId="20577"/>
        <pc:sldMkLst>
          <pc:docMk/>
          <pc:sldMk cId="2838145915" sldId="339"/>
        </pc:sldMkLst>
        <pc:spChg chg="mod">
          <ac:chgData name="Chris Jackson Languages on a Plate" userId="e7d0663b6a34205a" providerId="LiveId" clId="{45C18569-43D8-44E4-95EB-64C73D9ED257}" dt="2024-09-19T10:58:55.225" v="103" actId="20577"/>
          <ac:spMkLst>
            <pc:docMk/>
            <pc:sldMk cId="2838145915" sldId="339"/>
            <ac:spMk id="4" creationId="{C174E879-8F03-3EE6-23B7-0234689DFD38}"/>
          </ac:spMkLst>
        </pc:spChg>
      </pc:sldChg>
      <pc:sldChg chg="modSp mod">
        <pc:chgData name="Chris Jackson Languages on a Plate" userId="e7d0663b6a34205a" providerId="LiveId" clId="{45C18569-43D8-44E4-95EB-64C73D9ED257}" dt="2024-09-19T11:00:31.951" v="109" actId="113"/>
        <pc:sldMkLst>
          <pc:docMk/>
          <pc:sldMk cId="2758407467" sldId="342"/>
        </pc:sldMkLst>
        <pc:spChg chg="mod">
          <ac:chgData name="Chris Jackson Languages on a Plate" userId="e7d0663b6a34205a" providerId="LiveId" clId="{45C18569-43D8-44E4-95EB-64C73D9ED257}" dt="2024-09-19T11:00:31.951" v="109" actId="113"/>
          <ac:spMkLst>
            <pc:docMk/>
            <pc:sldMk cId="2758407467" sldId="342"/>
            <ac:spMk id="3" creationId="{78172848-2C92-D9C6-BCCD-1E02288DBCD0}"/>
          </ac:spMkLst>
        </pc:spChg>
      </pc:sldChg>
      <pc:sldChg chg="modSp mod">
        <pc:chgData name="Chris Jackson Languages on a Plate" userId="e7d0663b6a34205a" providerId="LiveId" clId="{45C18569-43D8-44E4-95EB-64C73D9ED257}" dt="2024-09-19T11:03:55.764" v="111" actId="113"/>
        <pc:sldMkLst>
          <pc:docMk/>
          <pc:sldMk cId="2234044303" sldId="345"/>
        </pc:sldMkLst>
        <pc:spChg chg="mod">
          <ac:chgData name="Chris Jackson Languages on a Plate" userId="e7d0663b6a34205a" providerId="LiveId" clId="{45C18569-43D8-44E4-95EB-64C73D9ED257}" dt="2024-09-19T11:03:55.764" v="111" actId="113"/>
          <ac:spMkLst>
            <pc:docMk/>
            <pc:sldMk cId="2234044303" sldId="345"/>
            <ac:spMk id="10" creationId="{8BCBC414-8222-4856-A967-AE134731C446}"/>
          </ac:spMkLst>
        </pc:spChg>
      </pc:sldChg>
    </pc:docChg>
  </pc:docChgLst>
  <pc:docChgLst>
    <pc:chgData name="Chris Jackson Languages on a Plate" userId="e7d0663b6a34205a" providerId="LiveId" clId="{C90B4D5A-459C-4342-9DB6-A198C10FEF41}"/>
    <pc:docChg chg="custSel addSld delSld modSld">
      <pc:chgData name="Chris Jackson Languages on a Plate" userId="e7d0663b6a34205a" providerId="LiveId" clId="{C90B4D5A-459C-4342-9DB6-A198C10FEF41}" dt="2024-11-11T17:46:00.514" v="38" actId="14100"/>
      <pc:docMkLst>
        <pc:docMk/>
      </pc:docMkLst>
      <pc:sldChg chg="del">
        <pc:chgData name="Chris Jackson Languages on a Plate" userId="e7d0663b6a34205a" providerId="LiveId" clId="{C90B4D5A-459C-4342-9DB6-A198C10FEF41}" dt="2024-11-11T17:43:31.466" v="0" actId="47"/>
        <pc:sldMkLst>
          <pc:docMk/>
          <pc:sldMk cId="3132686178" sldId="328"/>
        </pc:sldMkLst>
      </pc:sldChg>
      <pc:sldChg chg="del">
        <pc:chgData name="Chris Jackson Languages on a Plate" userId="e7d0663b6a34205a" providerId="LiveId" clId="{C90B4D5A-459C-4342-9DB6-A198C10FEF41}" dt="2024-11-11T17:43:31.466" v="0" actId="47"/>
        <pc:sldMkLst>
          <pc:docMk/>
          <pc:sldMk cId="3243435831" sldId="329"/>
        </pc:sldMkLst>
      </pc:sldChg>
      <pc:sldChg chg="del">
        <pc:chgData name="Chris Jackson Languages on a Plate" userId="e7d0663b6a34205a" providerId="LiveId" clId="{C90B4D5A-459C-4342-9DB6-A198C10FEF41}" dt="2024-11-11T17:43:31.466" v="0" actId="47"/>
        <pc:sldMkLst>
          <pc:docMk/>
          <pc:sldMk cId="2666770474" sldId="330"/>
        </pc:sldMkLst>
      </pc:sldChg>
      <pc:sldChg chg="del">
        <pc:chgData name="Chris Jackson Languages on a Plate" userId="e7d0663b6a34205a" providerId="LiveId" clId="{C90B4D5A-459C-4342-9DB6-A198C10FEF41}" dt="2024-11-11T17:43:31.466" v="0" actId="47"/>
        <pc:sldMkLst>
          <pc:docMk/>
          <pc:sldMk cId="2847640970" sldId="331"/>
        </pc:sldMkLst>
      </pc:sldChg>
      <pc:sldChg chg="del">
        <pc:chgData name="Chris Jackson Languages on a Plate" userId="e7d0663b6a34205a" providerId="LiveId" clId="{C90B4D5A-459C-4342-9DB6-A198C10FEF41}" dt="2024-11-11T17:43:31.466" v="0" actId="47"/>
        <pc:sldMkLst>
          <pc:docMk/>
          <pc:sldMk cId="860508565" sldId="332"/>
        </pc:sldMkLst>
      </pc:sldChg>
      <pc:sldChg chg="addSp delSp modSp mod">
        <pc:chgData name="Chris Jackson Languages on a Plate" userId="e7d0663b6a34205a" providerId="LiveId" clId="{C90B4D5A-459C-4342-9DB6-A198C10FEF41}" dt="2024-11-11T17:44:37.237" v="10" actId="1076"/>
        <pc:sldMkLst>
          <pc:docMk/>
          <pc:sldMk cId="3415805354" sldId="337"/>
        </pc:sldMkLst>
        <pc:spChg chg="mod">
          <ac:chgData name="Chris Jackson Languages on a Plate" userId="e7d0663b6a34205a" providerId="LiveId" clId="{C90B4D5A-459C-4342-9DB6-A198C10FEF41}" dt="2024-11-11T17:44:36.200" v="9" actId="1076"/>
          <ac:spMkLst>
            <pc:docMk/>
            <pc:sldMk cId="3415805354" sldId="337"/>
            <ac:spMk id="5" creationId="{B0CFB444-1AD9-44A8-CC5E-60EEBF0020CE}"/>
          </ac:spMkLst>
        </pc:spChg>
        <pc:grpChg chg="del">
          <ac:chgData name="Chris Jackson Languages on a Plate" userId="e7d0663b6a34205a" providerId="LiveId" clId="{C90B4D5A-459C-4342-9DB6-A198C10FEF41}" dt="2024-11-11T17:44:20.204" v="2" actId="478"/>
          <ac:grpSpMkLst>
            <pc:docMk/>
            <pc:sldMk cId="3415805354" sldId="337"/>
            <ac:grpSpMk id="15" creationId="{CCDAE399-2C0E-7D13-C295-625B876FF250}"/>
          </ac:grpSpMkLst>
        </pc:grpChg>
        <pc:grpChg chg="del">
          <ac:chgData name="Chris Jackson Languages on a Plate" userId="e7d0663b6a34205a" providerId="LiveId" clId="{C90B4D5A-459C-4342-9DB6-A198C10FEF41}" dt="2024-11-11T17:44:25.739" v="4" actId="478"/>
          <ac:grpSpMkLst>
            <pc:docMk/>
            <pc:sldMk cId="3415805354" sldId="337"/>
            <ac:grpSpMk id="39" creationId="{AAAC5A62-5357-0A6C-72F8-4BA261950654}"/>
          </ac:grpSpMkLst>
        </pc:grpChg>
        <pc:grpChg chg="del">
          <ac:chgData name="Chris Jackson Languages on a Plate" userId="e7d0663b6a34205a" providerId="LiveId" clId="{C90B4D5A-459C-4342-9DB6-A198C10FEF41}" dt="2024-11-11T17:44:25.739" v="4" actId="478"/>
          <ac:grpSpMkLst>
            <pc:docMk/>
            <pc:sldMk cId="3415805354" sldId="337"/>
            <ac:grpSpMk id="42" creationId="{7BC7335A-30B7-0386-FDAE-56144B2FC200}"/>
          </ac:grpSpMkLst>
        </pc:grpChg>
        <pc:grpChg chg="del">
          <ac:chgData name="Chris Jackson Languages on a Plate" userId="e7d0663b6a34205a" providerId="LiveId" clId="{C90B4D5A-459C-4342-9DB6-A198C10FEF41}" dt="2024-11-11T17:44:20.204" v="2" actId="478"/>
          <ac:grpSpMkLst>
            <pc:docMk/>
            <pc:sldMk cId="3415805354" sldId="337"/>
            <ac:grpSpMk id="53" creationId="{F2F0119B-2D78-B763-13C2-ABFD981C8FCF}"/>
          </ac:grpSpMkLst>
        </pc:grpChg>
        <pc:grpChg chg="del">
          <ac:chgData name="Chris Jackson Languages on a Plate" userId="e7d0663b6a34205a" providerId="LiveId" clId="{C90B4D5A-459C-4342-9DB6-A198C10FEF41}" dt="2024-11-11T17:44:20.204" v="2" actId="478"/>
          <ac:grpSpMkLst>
            <pc:docMk/>
            <pc:sldMk cId="3415805354" sldId="337"/>
            <ac:grpSpMk id="59" creationId="{AAA7192A-CA6E-51E7-CDE4-DF53BCF6ED4E}"/>
          </ac:grpSpMkLst>
        </pc:grpChg>
        <pc:grpChg chg="del">
          <ac:chgData name="Chris Jackson Languages on a Plate" userId="e7d0663b6a34205a" providerId="LiveId" clId="{C90B4D5A-459C-4342-9DB6-A198C10FEF41}" dt="2024-11-11T17:44:20.204" v="2" actId="478"/>
          <ac:grpSpMkLst>
            <pc:docMk/>
            <pc:sldMk cId="3415805354" sldId="337"/>
            <ac:grpSpMk id="60" creationId="{FF2FB98E-A601-97DF-A372-494B00637ECC}"/>
          </ac:grpSpMkLst>
        </pc:grpChg>
        <pc:grpChg chg="del">
          <ac:chgData name="Chris Jackson Languages on a Plate" userId="e7d0663b6a34205a" providerId="LiveId" clId="{C90B4D5A-459C-4342-9DB6-A198C10FEF41}" dt="2024-11-11T17:44:25.739" v="4" actId="478"/>
          <ac:grpSpMkLst>
            <pc:docMk/>
            <pc:sldMk cId="3415805354" sldId="337"/>
            <ac:grpSpMk id="67" creationId="{087298A6-0FCC-DA02-9FE2-44AEBD38FB5C}"/>
          </ac:grpSpMkLst>
        </pc:grpChg>
        <pc:grpChg chg="del">
          <ac:chgData name="Chris Jackson Languages on a Plate" userId="e7d0663b6a34205a" providerId="LiveId" clId="{C90B4D5A-459C-4342-9DB6-A198C10FEF41}" dt="2024-11-11T17:44:25.739" v="4" actId="478"/>
          <ac:grpSpMkLst>
            <pc:docMk/>
            <pc:sldMk cId="3415805354" sldId="337"/>
            <ac:grpSpMk id="81" creationId="{FFAE5B95-345F-97D3-610C-E19BE51AC2E0}"/>
          </ac:grpSpMkLst>
        </pc:grpChg>
        <pc:grpChg chg="del">
          <ac:chgData name="Chris Jackson Languages on a Plate" userId="e7d0663b6a34205a" providerId="LiveId" clId="{C90B4D5A-459C-4342-9DB6-A198C10FEF41}" dt="2024-11-11T17:44:25.739" v="4" actId="478"/>
          <ac:grpSpMkLst>
            <pc:docMk/>
            <pc:sldMk cId="3415805354" sldId="337"/>
            <ac:grpSpMk id="91" creationId="{45D4FCBC-FC2E-49E8-45F1-880943AC534B}"/>
          </ac:grpSpMkLst>
        </pc:grpChg>
        <pc:grpChg chg="del">
          <ac:chgData name="Chris Jackson Languages on a Plate" userId="e7d0663b6a34205a" providerId="LiveId" clId="{C90B4D5A-459C-4342-9DB6-A198C10FEF41}" dt="2024-11-11T17:44:25.739" v="4" actId="478"/>
          <ac:grpSpMkLst>
            <pc:docMk/>
            <pc:sldMk cId="3415805354" sldId="337"/>
            <ac:grpSpMk id="97" creationId="{FC2E4DDD-7801-8DFD-8A9E-BDFBD874B5B5}"/>
          </ac:grpSpMkLst>
        </pc:grpChg>
        <pc:grpChg chg="del">
          <ac:chgData name="Chris Jackson Languages on a Plate" userId="e7d0663b6a34205a" providerId="LiveId" clId="{C90B4D5A-459C-4342-9DB6-A198C10FEF41}" dt="2024-11-11T17:44:25.739" v="4" actId="478"/>
          <ac:grpSpMkLst>
            <pc:docMk/>
            <pc:sldMk cId="3415805354" sldId="337"/>
            <ac:grpSpMk id="102" creationId="{DB037673-8D39-28E8-BF2F-2498D424A8A8}"/>
          </ac:grpSpMkLst>
        </pc:grpChg>
        <pc:grpChg chg="del">
          <ac:chgData name="Chris Jackson Languages on a Plate" userId="e7d0663b6a34205a" providerId="LiveId" clId="{C90B4D5A-459C-4342-9DB6-A198C10FEF41}" dt="2024-11-11T17:44:25.739" v="4" actId="478"/>
          <ac:grpSpMkLst>
            <pc:docMk/>
            <pc:sldMk cId="3415805354" sldId="337"/>
            <ac:grpSpMk id="112" creationId="{09B567C0-58D7-E294-6FDE-8EBC8DC1B455}"/>
          </ac:grpSpMkLst>
        </pc:grpChg>
        <pc:grpChg chg="del">
          <ac:chgData name="Chris Jackson Languages on a Plate" userId="e7d0663b6a34205a" providerId="LiveId" clId="{C90B4D5A-459C-4342-9DB6-A198C10FEF41}" dt="2024-11-11T17:44:25.739" v="4" actId="478"/>
          <ac:grpSpMkLst>
            <pc:docMk/>
            <pc:sldMk cId="3415805354" sldId="337"/>
            <ac:grpSpMk id="113" creationId="{2D8B5B6C-FA3D-4E5E-508C-CB6E5D7E564F}"/>
          </ac:grpSpMkLst>
        </pc:grpChg>
        <pc:picChg chg="add mod ord">
          <ac:chgData name="Chris Jackson Languages on a Plate" userId="e7d0663b6a34205a" providerId="LiveId" clId="{C90B4D5A-459C-4342-9DB6-A198C10FEF41}" dt="2024-11-11T17:44:37.237" v="10" actId="1076"/>
          <ac:picMkLst>
            <pc:docMk/>
            <pc:sldMk cId="3415805354" sldId="337"/>
            <ac:picMk id="8" creationId="{C63C53EF-87F8-D669-B003-596023E8CA6F}"/>
          </ac:picMkLst>
        </pc:picChg>
        <pc:inkChg chg="del">
          <ac:chgData name="Chris Jackson Languages on a Plate" userId="e7d0663b6a34205a" providerId="LiveId" clId="{C90B4D5A-459C-4342-9DB6-A198C10FEF41}" dt="2024-11-11T17:44:25.739" v="4" actId="478"/>
          <ac:inkMkLst>
            <pc:docMk/>
            <pc:sldMk cId="3415805354" sldId="337"/>
            <ac:inkMk id="80" creationId="{D02B4F72-76ED-5860-36A9-58F04ED1B0EE}"/>
          </ac:inkMkLst>
        </pc:inkChg>
        <pc:inkChg chg="del">
          <ac:chgData name="Chris Jackson Languages on a Plate" userId="e7d0663b6a34205a" providerId="LiveId" clId="{C90B4D5A-459C-4342-9DB6-A198C10FEF41}" dt="2024-11-11T17:44:25.739" v="4" actId="478"/>
          <ac:inkMkLst>
            <pc:docMk/>
            <pc:sldMk cId="3415805354" sldId="337"/>
            <ac:inkMk id="99" creationId="{36F6697D-4328-413A-5A08-B23834676289}"/>
          </ac:inkMkLst>
        </pc:inkChg>
        <pc:inkChg chg="del">
          <ac:chgData name="Chris Jackson Languages on a Plate" userId="e7d0663b6a34205a" providerId="LiveId" clId="{C90B4D5A-459C-4342-9DB6-A198C10FEF41}" dt="2024-11-11T17:44:25.739" v="4" actId="478"/>
          <ac:inkMkLst>
            <pc:docMk/>
            <pc:sldMk cId="3415805354" sldId="337"/>
            <ac:inkMk id="103" creationId="{8020EF48-8F86-C9A7-71A6-3E9A8A32AA70}"/>
          </ac:inkMkLst>
        </pc:inkChg>
        <pc:inkChg chg="del">
          <ac:chgData name="Chris Jackson Languages on a Plate" userId="e7d0663b6a34205a" providerId="LiveId" clId="{C90B4D5A-459C-4342-9DB6-A198C10FEF41}" dt="2024-11-11T17:44:25.739" v="4" actId="478"/>
          <ac:inkMkLst>
            <pc:docMk/>
            <pc:sldMk cId="3415805354" sldId="337"/>
            <ac:inkMk id="111" creationId="{B6BA97BE-5EE8-DFE3-2304-A622CFF933C4}"/>
          </ac:inkMkLst>
        </pc:inkChg>
        <pc:inkChg chg="del">
          <ac:chgData name="Chris Jackson Languages on a Plate" userId="e7d0663b6a34205a" providerId="LiveId" clId="{C90B4D5A-459C-4342-9DB6-A198C10FEF41}" dt="2024-11-11T17:44:25.739" v="4" actId="478"/>
          <ac:inkMkLst>
            <pc:docMk/>
            <pc:sldMk cId="3415805354" sldId="337"/>
            <ac:inkMk id="115" creationId="{E88A9295-529B-105F-8E51-0F6FB7225E77}"/>
          </ac:inkMkLst>
        </pc:inkChg>
        <pc:inkChg chg="del">
          <ac:chgData name="Chris Jackson Languages on a Plate" userId="e7d0663b6a34205a" providerId="LiveId" clId="{C90B4D5A-459C-4342-9DB6-A198C10FEF41}" dt="2024-11-11T17:44:25.739" v="4" actId="478"/>
          <ac:inkMkLst>
            <pc:docMk/>
            <pc:sldMk cId="3415805354" sldId="337"/>
            <ac:inkMk id="116" creationId="{2A09F8C6-67D3-7E1B-56CF-BF4A363B849B}"/>
          </ac:inkMkLst>
        </pc:inkChg>
        <pc:inkChg chg="del">
          <ac:chgData name="Chris Jackson Languages on a Plate" userId="e7d0663b6a34205a" providerId="LiveId" clId="{C90B4D5A-459C-4342-9DB6-A198C10FEF41}" dt="2024-11-11T17:44:25.739" v="4" actId="478"/>
          <ac:inkMkLst>
            <pc:docMk/>
            <pc:sldMk cId="3415805354" sldId="337"/>
            <ac:inkMk id="117" creationId="{843C5425-B2EF-F667-3FC7-D8D582F78A21}"/>
          </ac:inkMkLst>
        </pc:inkChg>
        <pc:inkChg chg="del">
          <ac:chgData name="Chris Jackson Languages on a Plate" userId="e7d0663b6a34205a" providerId="LiveId" clId="{C90B4D5A-459C-4342-9DB6-A198C10FEF41}" dt="2024-11-11T17:44:25.739" v="4" actId="478"/>
          <ac:inkMkLst>
            <pc:docMk/>
            <pc:sldMk cId="3415805354" sldId="337"/>
            <ac:inkMk id="118" creationId="{B1568CA7-2831-EB46-D00F-BF2D1D983242}"/>
          </ac:inkMkLst>
        </pc:inkChg>
        <pc:inkChg chg="del">
          <ac:chgData name="Chris Jackson Languages on a Plate" userId="e7d0663b6a34205a" providerId="LiveId" clId="{C90B4D5A-459C-4342-9DB6-A198C10FEF41}" dt="2024-11-11T17:44:25.739" v="4" actId="478"/>
          <ac:inkMkLst>
            <pc:docMk/>
            <pc:sldMk cId="3415805354" sldId="337"/>
            <ac:inkMk id="119" creationId="{506C382A-C732-2CD0-042D-166FFC1CE528}"/>
          </ac:inkMkLst>
        </pc:inkChg>
        <pc:inkChg chg="del">
          <ac:chgData name="Chris Jackson Languages on a Plate" userId="e7d0663b6a34205a" providerId="LiveId" clId="{C90B4D5A-459C-4342-9DB6-A198C10FEF41}" dt="2024-11-11T17:44:25.739" v="4" actId="478"/>
          <ac:inkMkLst>
            <pc:docMk/>
            <pc:sldMk cId="3415805354" sldId="337"/>
            <ac:inkMk id="120" creationId="{F935E963-956E-4BE9-4350-88549908E845}"/>
          </ac:inkMkLst>
        </pc:inkChg>
        <pc:inkChg chg="del">
          <ac:chgData name="Chris Jackson Languages on a Plate" userId="e7d0663b6a34205a" providerId="LiveId" clId="{C90B4D5A-459C-4342-9DB6-A198C10FEF41}" dt="2024-11-11T17:44:21.682" v="3" actId="478"/>
          <ac:inkMkLst>
            <pc:docMk/>
            <pc:sldMk cId="3415805354" sldId="337"/>
            <ac:inkMk id="123" creationId="{8206231D-7D3A-C539-EF47-D99345994F32}"/>
          </ac:inkMkLst>
        </pc:inkChg>
      </pc:sldChg>
      <pc:sldChg chg="addSp delSp modSp mod">
        <pc:chgData name="Chris Jackson Languages on a Plate" userId="e7d0663b6a34205a" providerId="LiveId" clId="{C90B4D5A-459C-4342-9DB6-A198C10FEF41}" dt="2024-11-11T17:46:00.514" v="38" actId="14100"/>
        <pc:sldMkLst>
          <pc:docMk/>
          <pc:sldMk cId="259271002" sldId="338"/>
        </pc:sldMkLst>
        <pc:grpChg chg="del">
          <ac:chgData name="Chris Jackson Languages on a Plate" userId="e7d0663b6a34205a" providerId="LiveId" clId="{C90B4D5A-459C-4342-9DB6-A198C10FEF41}" dt="2024-11-11T17:44:44.182" v="11" actId="478"/>
          <ac:grpSpMkLst>
            <pc:docMk/>
            <pc:sldMk cId="259271002" sldId="338"/>
            <ac:grpSpMk id="8" creationId="{25E24733-BE07-3B68-6FC3-C3491CD157CE}"/>
          </ac:grpSpMkLst>
        </pc:grpChg>
        <pc:grpChg chg="del">
          <ac:chgData name="Chris Jackson Languages on a Plate" userId="e7d0663b6a34205a" providerId="LiveId" clId="{C90B4D5A-459C-4342-9DB6-A198C10FEF41}" dt="2024-11-11T17:44:44.182" v="11" actId="478"/>
          <ac:grpSpMkLst>
            <pc:docMk/>
            <pc:sldMk cId="259271002" sldId="338"/>
            <ac:grpSpMk id="22" creationId="{9B36EEAD-3E68-3F52-D0AF-CFE970FDA2EB}"/>
          </ac:grpSpMkLst>
        </pc:grpChg>
        <pc:grpChg chg="del">
          <ac:chgData name="Chris Jackson Languages on a Plate" userId="e7d0663b6a34205a" providerId="LiveId" clId="{C90B4D5A-459C-4342-9DB6-A198C10FEF41}" dt="2024-11-11T17:44:44.182" v="11" actId="478"/>
          <ac:grpSpMkLst>
            <pc:docMk/>
            <pc:sldMk cId="259271002" sldId="338"/>
            <ac:grpSpMk id="25" creationId="{1F593616-9A4E-6F11-DC87-1D0F8B9CBDFF}"/>
          </ac:grpSpMkLst>
        </pc:grpChg>
        <pc:grpChg chg="del">
          <ac:chgData name="Chris Jackson Languages on a Plate" userId="e7d0663b6a34205a" providerId="LiveId" clId="{C90B4D5A-459C-4342-9DB6-A198C10FEF41}" dt="2024-11-11T17:44:44.182" v="11" actId="478"/>
          <ac:grpSpMkLst>
            <pc:docMk/>
            <pc:sldMk cId="259271002" sldId="338"/>
            <ac:grpSpMk id="30" creationId="{0F824426-E4F2-1771-9905-A80F4E4FFF71}"/>
          </ac:grpSpMkLst>
        </pc:grpChg>
        <pc:grpChg chg="del">
          <ac:chgData name="Chris Jackson Languages on a Plate" userId="e7d0663b6a34205a" providerId="LiveId" clId="{C90B4D5A-459C-4342-9DB6-A198C10FEF41}" dt="2024-11-11T17:44:44.182" v="11" actId="478"/>
          <ac:grpSpMkLst>
            <pc:docMk/>
            <pc:sldMk cId="259271002" sldId="338"/>
            <ac:grpSpMk id="45" creationId="{01E7DCFD-39E9-25D5-97AA-01003D801242}"/>
          </ac:grpSpMkLst>
        </pc:grpChg>
        <pc:grpChg chg="del">
          <ac:chgData name="Chris Jackson Languages on a Plate" userId="e7d0663b6a34205a" providerId="LiveId" clId="{C90B4D5A-459C-4342-9DB6-A198C10FEF41}" dt="2024-11-11T17:44:44.182" v="11" actId="478"/>
          <ac:grpSpMkLst>
            <pc:docMk/>
            <pc:sldMk cId="259271002" sldId="338"/>
            <ac:grpSpMk id="61" creationId="{72FD4CB4-A8E1-A46E-5D21-34367CD563EC}"/>
          </ac:grpSpMkLst>
        </pc:grpChg>
        <pc:grpChg chg="del">
          <ac:chgData name="Chris Jackson Languages on a Plate" userId="e7d0663b6a34205a" providerId="LiveId" clId="{C90B4D5A-459C-4342-9DB6-A198C10FEF41}" dt="2024-11-11T17:44:44.182" v="11" actId="478"/>
          <ac:grpSpMkLst>
            <pc:docMk/>
            <pc:sldMk cId="259271002" sldId="338"/>
            <ac:grpSpMk id="122" creationId="{F211F183-4FF4-C28E-E098-A38DC52DF5CD}"/>
          </ac:grpSpMkLst>
        </pc:grpChg>
        <pc:grpChg chg="del">
          <ac:chgData name="Chris Jackson Languages on a Plate" userId="e7d0663b6a34205a" providerId="LiveId" clId="{C90B4D5A-459C-4342-9DB6-A198C10FEF41}" dt="2024-11-11T17:44:44.182" v="11" actId="478"/>
          <ac:grpSpMkLst>
            <pc:docMk/>
            <pc:sldMk cId="259271002" sldId="338"/>
            <ac:grpSpMk id="126" creationId="{2921D8F0-5DCF-B3C1-2B26-2A94F85B4953}"/>
          </ac:grpSpMkLst>
        </pc:grpChg>
        <pc:grpChg chg="del">
          <ac:chgData name="Chris Jackson Languages on a Plate" userId="e7d0663b6a34205a" providerId="LiveId" clId="{C90B4D5A-459C-4342-9DB6-A198C10FEF41}" dt="2024-11-11T17:44:44.182" v="11" actId="478"/>
          <ac:grpSpMkLst>
            <pc:docMk/>
            <pc:sldMk cId="259271002" sldId="338"/>
            <ac:grpSpMk id="131" creationId="{1B20F3D4-6F00-43B8-0533-2B8D8A183974}"/>
          </ac:grpSpMkLst>
        </pc:grpChg>
        <pc:grpChg chg="del">
          <ac:chgData name="Chris Jackson Languages on a Plate" userId="e7d0663b6a34205a" providerId="LiveId" clId="{C90B4D5A-459C-4342-9DB6-A198C10FEF41}" dt="2024-11-11T17:44:44.182" v="11" actId="478"/>
          <ac:grpSpMkLst>
            <pc:docMk/>
            <pc:sldMk cId="259271002" sldId="338"/>
            <ac:grpSpMk id="135" creationId="{C566B54B-F73D-BB1D-B8EA-6F30014355E7}"/>
          </ac:grpSpMkLst>
        </pc:grpChg>
        <pc:grpChg chg="del">
          <ac:chgData name="Chris Jackson Languages on a Plate" userId="e7d0663b6a34205a" providerId="LiveId" clId="{C90B4D5A-459C-4342-9DB6-A198C10FEF41}" dt="2024-11-11T17:44:44.182" v="11" actId="478"/>
          <ac:grpSpMkLst>
            <pc:docMk/>
            <pc:sldMk cId="259271002" sldId="338"/>
            <ac:grpSpMk id="152" creationId="{A18A736A-D020-503D-A47A-606446D48D84}"/>
          </ac:grpSpMkLst>
        </pc:grpChg>
        <pc:grpChg chg="del">
          <ac:chgData name="Chris Jackson Languages on a Plate" userId="e7d0663b6a34205a" providerId="LiveId" clId="{C90B4D5A-459C-4342-9DB6-A198C10FEF41}" dt="2024-11-11T17:44:44.182" v="11" actId="478"/>
          <ac:grpSpMkLst>
            <pc:docMk/>
            <pc:sldMk cId="259271002" sldId="338"/>
            <ac:grpSpMk id="169" creationId="{2A849393-6C11-D45C-ABC5-FCAAAA5DF7DD}"/>
          </ac:grpSpMkLst>
        </pc:grpChg>
        <pc:grpChg chg="del">
          <ac:chgData name="Chris Jackson Languages on a Plate" userId="e7d0663b6a34205a" providerId="LiveId" clId="{C90B4D5A-459C-4342-9DB6-A198C10FEF41}" dt="2024-11-11T17:44:44.182" v="11" actId="478"/>
          <ac:grpSpMkLst>
            <pc:docMk/>
            <pc:sldMk cId="259271002" sldId="338"/>
            <ac:grpSpMk id="173" creationId="{FA3EA6A4-4284-382A-9463-0AA39B44BB4E}"/>
          </ac:grpSpMkLst>
        </pc:grpChg>
        <pc:grpChg chg="del">
          <ac:chgData name="Chris Jackson Languages on a Plate" userId="e7d0663b6a34205a" providerId="LiveId" clId="{C90B4D5A-459C-4342-9DB6-A198C10FEF41}" dt="2024-11-11T17:44:44.182" v="11" actId="478"/>
          <ac:grpSpMkLst>
            <pc:docMk/>
            <pc:sldMk cId="259271002" sldId="338"/>
            <ac:grpSpMk id="178" creationId="{14DD86E5-A532-985C-DC93-24737512D107}"/>
          </ac:grpSpMkLst>
        </pc:grpChg>
        <pc:grpChg chg="del">
          <ac:chgData name="Chris Jackson Languages on a Plate" userId="e7d0663b6a34205a" providerId="LiveId" clId="{C90B4D5A-459C-4342-9DB6-A198C10FEF41}" dt="2024-11-11T17:44:44.182" v="11" actId="478"/>
          <ac:grpSpMkLst>
            <pc:docMk/>
            <pc:sldMk cId="259271002" sldId="338"/>
            <ac:grpSpMk id="190" creationId="{2EE95912-1BCE-671E-E866-73C3E9D1CA87}"/>
          </ac:grpSpMkLst>
        </pc:grpChg>
        <pc:grpChg chg="del">
          <ac:chgData name="Chris Jackson Languages on a Plate" userId="e7d0663b6a34205a" providerId="LiveId" clId="{C90B4D5A-459C-4342-9DB6-A198C10FEF41}" dt="2024-11-11T17:44:44.182" v="11" actId="478"/>
          <ac:grpSpMkLst>
            <pc:docMk/>
            <pc:sldMk cId="259271002" sldId="338"/>
            <ac:grpSpMk id="197" creationId="{2FCFAA98-7BC3-34A2-55AC-3A080F5BD8CD}"/>
          </ac:grpSpMkLst>
        </pc:grpChg>
        <pc:grpChg chg="del">
          <ac:chgData name="Chris Jackson Languages on a Plate" userId="e7d0663b6a34205a" providerId="LiveId" clId="{C90B4D5A-459C-4342-9DB6-A198C10FEF41}" dt="2024-11-11T17:44:44.182" v="11" actId="478"/>
          <ac:grpSpMkLst>
            <pc:docMk/>
            <pc:sldMk cId="259271002" sldId="338"/>
            <ac:grpSpMk id="203" creationId="{6D107DA8-56CB-D0E7-AF60-F2FE3B2A51F6}"/>
          </ac:grpSpMkLst>
        </pc:grpChg>
        <pc:grpChg chg="del">
          <ac:chgData name="Chris Jackson Languages on a Plate" userId="e7d0663b6a34205a" providerId="LiveId" clId="{C90B4D5A-459C-4342-9DB6-A198C10FEF41}" dt="2024-11-11T17:44:44.182" v="11" actId="478"/>
          <ac:grpSpMkLst>
            <pc:docMk/>
            <pc:sldMk cId="259271002" sldId="338"/>
            <ac:grpSpMk id="207" creationId="{BAC12980-A146-7B6E-A4AA-AB6FE4B10732}"/>
          </ac:grpSpMkLst>
        </pc:grpChg>
        <pc:grpChg chg="del">
          <ac:chgData name="Chris Jackson Languages on a Plate" userId="e7d0663b6a34205a" providerId="LiveId" clId="{C90B4D5A-459C-4342-9DB6-A198C10FEF41}" dt="2024-11-11T17:44:44.182" v="11" actId="478"/>
          <ac:grpSpMkLst>
            <pc:docMk/>
            <pc:sldMk cId="259271002" sldId="338"/>
            <ac:grpSpMk id="213" creationId="{3163748E-D37B-DC29-619E-951EB35725A3}"/>
          </ac:grpSpMkLst>
        </pc:grpChg>
        <pc:grpChg chg="del">
          <ac:chgData name="Chris Jackson Languages on a Plate" userId="e7d0663b6a34205a" providerId="LiveId" clId="{C90B4D5A-459C-4342-9DB6-A198C10FEF41}" dt="2024-11-11T17:44:44.182" v="11" actId="478"/>
          <ac:grpSpMkLst>
            <pc:docMk/>
            <pc:sldMk cId="259271002" sldId="338"/>
            <ac:grpSpMk id="217" creationId="{0A550F85-76EE-717D-FE8A-D8E69009DF08}"/>
          </ac:grpSpMkLst>
        </pc:grpChg>
        <pc:grpChg chg="del">
          <ac:chgData name="Chris Jackson Languages on a Plate" userId="e7d0663b6a34205a" providerId="LiveId" clId="{C90B4D5A-459C-4342-9DB6-A198C10FEF41}" dt="2024-11-11T17:44:44.182" v="11" actId="478"/>
          <ac:grpSpMkLst>
            <pc:docMk/>
            <pc:sldMk cId="259271002" sldId="338"/>
            <ac:grpSpMk id="221" creationId="{8E28678E-5327-A6F0-6940-638FAD03A579}"/>
          </ac:grpSpMkLst>
        </pc:grpChg>
        <pc:grpChg chg="del">
          <ac:chgData name="Chris Jackson Languages on a Plate" userId="e7d0663b6a34205a" providerId="LiveId" clId="{C90B4D5A-459C-4342-9DB6-A198C10FEF41}" dt="2024-11-11T17:44:44.182" v="11" actId="478"/>
          <ac:grpSpMkLst>
            <pc:docMk/>
            <pc:sldMk cId="259271002" sldId="338"/>
            <ac:grpSpMk id="225" creationId="{0C99A93D-52AE-B4DF-F95D-7ADFBFA76509}"/>
          </ac:grpSpMkLst>
        </pc:grpChg>
        <pc:grpChg chg="del">
          <ac:chgData name="Chris Jackson Languages on a Plate" userId="e7d0663b6a34205a" providerId="LiveId" clId="{C90B4D5A-459C-4342-9DB6-A198C10FEF41}" dt="2024-11-11T17:44:44.182" v="11" actId="478"/>
          <ac:grpSpMkLst>
            <pc:docMk/>
            <pc:sldMk cId="259271002" sldId="338"/>
            <ac:grpSpMk id="229" creationId="{45393824-9008-C1A8-4CD4-712C677AF862}"/>
          </ac:grpSpMkLst>
        </pc:grpChg>
        <pc:grpChg chg="del">
          <ac:chgData name="Chris Jackson Languages on a Plate" userId="e7d0663b6a34205a" providerId="LiveId" clId="{C90B4D5A-459C-4342-9DB6-A198C10FEF41}" dt="2024-11-11T17:44:44.182" v="11" actId="478"/>
          <ac:grpSpMkLst>
            <pc:docMk/>
            <pc:sldMk cId="259271002" sldId="338"/>
            <ac:grpSpMk id="235" creationId="{F49C20AA-32C9-043C-67FF-43E801A2B0EB}"/>
          </ac:grpSpMkLst>
        </pc:grpChg>
        <pc:grpChg chg="del">
          <ac:chgData name="Chris Jackson Languages on a Plate" userId="e7d0663b6a34205a" providerId="LiveId" clId="{C90B4D5A-459C-4342-9DB6-A198C10FEF41}" dt="2024-11-11T17:44:44.182" v="11" actId="478"/>
          <ac:grpSpMkLst>
            <pc:docMk/>
            <pc:sldMk cId="259271002" sldId="338"/>
            <ac:grpSpMk id="241" creationId="{ECB23B61-1D32-70A9-0C99-B8C1C41A5E33}"/>
          </ac:grpSpMkLst>
        </pc:grpChg>
        <pc:grpChg chg="del">
          <ac:chgData name="Chris Jackson Languages on a Plate" userId="e7d0663b6a34205a" providerId="LiveId" clId="{C90B4D5A-459C-4342-9DB6-A198C10FEF41}" dt="2024-11-11T17:44:44.182" v="11" actId="478"/>
          <ac:grpSpMkLst>
            <pc:docMk/>
            <pc:sldMk cId="259271002" sldId="338"/>
            <ac:grpSpMk id="247" creationId="{5BDABB18-53D7-1218-8D18-3BA08AA3AE08}"/>
          </ac:grpSpMkLst>
        </pc:grpChg>
        <pc:grpChg chg="del">
          <ac:chgData name="Chris Jackson Languages on a Plate" userId="e7d0663b6a34205a" providerId="LiveId" clId="{C90B4D5A-459C-4342-9DB6-A198C10FEF41}" dt="2024-11-11T17:44:44.182" v="11" actId="478"/>
          <ac:grpSpMkLst>
            <pc:docMk/>
            <pc:sldMk cId="259271002" sldId="338"/>
            <ac:grpSpMk id="254" creationId="{6E1DA3B2-F8BC-443A-79AE-CBB465EA1995}"/>
          </ac:grpSpMkLst>
        </pc:grpChg>
        <pc:grpChg chg="del">
          <ac:chgData name="Chris Jackson Languages on a Plate" userId="e7d0663b6a34205a" providerId="LiveId" clId="{C90B4D5A-459C-4342-9DB6-A198C10FEF41}" dt="2024-11-11T17:44:44.182" v="11" actId="478"/>
          <ac:grpSpMkLst>
            <pc:docMk/>
            <pc:sldMk cId="259271002" sldId="338"/>
            <ac:grpSpMk id="270" creationId="{2D6C4D30-8A2B-8E23-59DB-4267E9DA0C8F}"/>
          </ac:grpSpMkLst>
        </pc:grpChg>
        <pc:grpChg chg="del">
          <ac:chgData name="Chris Jackson Languages on a Plate" userId="e7d0663b6a34205a" providerId="LiveId" clId="{C90B4D5A-459C-4342-9DB6-A198C10FEF41}" dt="2024-11-11T17:44:44.182" v="11" actId="478"/>
          <ac:grpSpMkLst>
            <pc:docMk/>
            <pc:sldMk cId="259271002" sldId="338"/>
            <ac:grpSpMk id="273" creationId="{A9134275-3054-7A1F-5073-8CB7160A38A8}"/>
          </ac:grpSpMkLst>
        </pc:grpChg>
        <pc:grpChg chg="del">
          <ac:chgData name="Chris Jackson Languages on a Plate" userId="e7d0663b6a34205a" providerId="LiveId" clId="{C90B4D5A-459C-4342-9DB6-A198C10FEF41}" dt="2024-11-11T17:44:44.182" v="11" actId="478"/>
          <ac:grpSpMkLst>
            <pc:docMk/>
            <pc:sldMk cId="259271002" sldId="338"/>
            <ac:grpSpMk id="277" creationId="{7DF15CDC-9D0F-882B-FC5A-24AABE260804}"/>
          </ac:grpSpMkLst>
        </pc:grpChg>
        <pc:grpChg chg="del">
          <ac:chgData name="Chris Jackson Languages on a Plate" userId="e7d0663b6a34205a" providerId="LiveId" clId="{C90B4D5A-459C-4342-9DB6-A198C10FEF41}" dt="2024-11-11T17:44:44.182" v="11" actId="478"/>
          <ac:grpSpMkLst>
            <pc:docMk/>
            <pc:sldMk cId="259271002" sldId="338"/>
            <ac:grpSpMk id="288" creationId="{010D007C-89F6-8515-F156-DC9AA11C9BD4}"/>
          </ac:grpSpMkLst>
        </pc:grpChg>
        <pc:picChg chg="add mod modCrop">
          <ac:chgData name="Chris Jackson Languages on a Plate" userId="e7d0663b6a34205a" providerId="LiveId" clId="{C90B4D5A-459C-4342-9DB6-A198C10FEF41}" dt="2024-11-11T17:46:00.514" v="38" actId="14100"/>
          <ac:picMkLst>
            <pc:docMk/>
            <pc:sldMk cId="259271002" sldId="338"/>
            <ac:picMk id="9" creationId="{4FBFBDAE-37B6-1A4D-72EA-6FC103051315}"/>
          </ac:picMkLst>
        </pc:picChg>
        <pc:picChg chg="add mod modCrop">
          <ac:chgData name="Chris Jackson Languages on a Plate" userId="e7d0663b6a34205a" providerId="LiveId" clId="{C90B4D5A-459C-4342-9DB6-A198C10FEF41}" dt="2024-11-11T17:45:54.200" v="36" actId="1076"/>
          <ac:picMkLst>
            <pc:docMk/>
            <pc:sldMk cId="259271002" sldId="338"/>
            <ac:picMk id="12" creationId="{B4540165-372D-FD21-B2DF-9375BE72C25D}"/>
          </ac:picMkLst>
        </pc:picChg>
        <pc:inkChg chg="del">
          <ac:chgData name="Chris Jackson Languages on a Plate" userId="e7d0663b6a34205a" providerId="LiveId" clId="{C90B4D5A-459C-4342-9DB6-A198C10FEF41}" dt="2024-11-11T17:44:44.182" v="11" actId="478"/>
          <ac:inkMkLst>
            <pc:docMk/>
            <pc:sldMk cId="259271002" sldId="338"/>
            <ac:inkMk id="138" creationId="{A76FC423-AACC-8373-BC32-73F9F57F1492}"/>
          </ac:inkMkLst>
        </pc:inkChg>
        <pc:inkChg chg="del">
          <ac:chgData name="Chris Jackson Languages on a Plate" userId="e7d0663b6a34205a" providerId="LiveId" clId="{C90B4D5A-459C-4342-9DB6-A198C10FEF41}" dt="2024-11-11T17:44:44.182" v="11" actId="478"/>
          <ac:inkMkLst>
            <pc:docMk/>
            <pc:sldMk cId="259271002" sldId="338"/>
            <ac:inkMk id="158" creationId="{61A056DF-8631-1B34-A117-E885C0C987F6}"/>
          </ac:inkMkLst>
        </pc:inkChg>
        <pc:inkChg chg="del">
          <ac:chgData name="Chris Jackson Languages on a Plate" userId="e7d0663b6a34205a" providerId="LiveId" clId="{C90B4D5A-459C-4342-9DB6-A198C10FEF41}" dt="2024-11-11T17:44:44.182" v="11" actId="478"/>
          <ac:inkMkLst>
            <pc:docMk/>
            <pc:sldMk cId="259271002" sldId="338"/>
            <ac:inkMk id="170" creationId="{C6D648E0-5732-90D0-3C2B-572CDEA2248B}"/>
          </ac:inkMkLst>
        </pc:inkChg>
        <pc:inkChg chg="del">
          <ac:chgData name="Chris Jackson Languages on a Plate" userId="e7d0663b6a34205a" providerId="LiveId" clId="{C90B4D5A-459C-4342-9DB6-A198C10FEF41}" dt="2024-11-11T17:44:44.182" v="11" actId="478"/>
          <ac:inkMkLst>
            <pc:docMk/>
            <pc:sldMk cId="259271002" sldId="338"/>
            <ac:inkMk id="179" creationId="{E0F24961-4032-F4EF-A6D9-A69570FFF34B}"/>
          </ac:inkMkLst>
        </pc:inkChg>
        <pc:inkChg chg="del">
          <ac:chgData name="Chris Jackson Languages on a Plate" userId="e7d0663b6a34205a" providerId="LiveId" clId="{C90B4D5A-459C-4342-9DB6-A198C10FEF41}" dt="2024-11-11T17:44:44.182" v="11" actId="478"/>
          <ac:inkMkLst>
            <pc:docMk/>
            <pc:sldMk cId="259271002" sldId="338"/>
            <ac:inkMk id="199" creationId="{DF1120A7-8534-F97B-E1DF-EC81BE3929D6}"/>
          </ac:inkMkLst>
        </pc:inkChg>
        <pc:inkChg chg="del">
          <ac:chgData name="Chris Jackson Languages on a Plate" userId="e7d0663b6a34205a" providerId="LiveId" clId="{C90B4D5A-459C-4342-9DB6-A198C10FEF41}" dt="2024-11-11T17:44:44.182" v="11" actId="478"/>
          <ac:inkMkLst>
            <pc:docMk/>
            <pc:sldMk cId="259271002" sldId="338"/>
            <ac:inkMk id="200" creationId="{B0A34EFC-BA35-4B58-E6B4-266C5D5E2BC7}"/>
          </ac:inkMkLst>
        </pc:inkChg>
        <pc:inkChg chg="del">
          <ac:chgData name="Chris Jackson Languages on a Plate" userId="e7d0663b6a34205a" providerId="LiveId" clId="{C90B4D5A-459C-4342-9DB6-A198C10FEF41}" dt="2024-11-11T17:44:44.182" v="11" actId="478"/>
          <ac:inkMkLst>
            <pc:docMk/>
            <pc:sldMk cId="259271002" sldId="338"/>
            <ac:inkMk id="209" creationId="{F484F7F0-FB99-4375-2E52-BD16A2ACED53}"/>
          </ac:inkMkLst>
        </pc:inkChg>
        <pc:inkChg chg="del">
          <ac:chgData name="Chris Jackson Languages on a Plate" userId="e7d0663b6a34205a" providerId="LiveId" clId="{C90B4D5A-459C-4342-9DB6-A198C10FEF41}" dt="2024-11-11T17:44:44.182" v="11" actId="478"/>
          <ac:inkMkLst>
            <pc:docMk/>
            <pc:sldMk cId="259271002" sldId="338"/>
            <ac:inkMk id="210" creationId="{B7CF5461-2C57-8E62-85BF-15029A664F27}"/>
          </ac:inkMkLst>
        </pc:inkChg>
        <pc:inkChg chg="del">
          <ac:chgData name="Chris Jackson Languages on a Plate" userId="e7d0663b6a34205a" providerId="LiveId" clId="{C90B4D5A-459C-4342-9DB6-A198C10FEF41}" dt="2024-11-11T17:44:44.182" v="11" actId="478"/>
          <ac:inkMkLst>
            <pc:docMk/>
            <pc:sldMk cId="259271002" sldId="338"/>
            <ac:inkMk id="211" creationId="{C1CF4402-8910-9E43-5DD3-E0AA8BF0F95D}"/>
          </ac:inkMkLst>
        </pc:inkChg>
        <pc:inkChg chg="del">
          <ac:chgData name="Chris Jackson Languages on a Plate" userId="e7d0663b6a34205a" providerId="LiveId" clId="{C90B4D5A-459C-4342-9DB6-A198C10FEF41}" dt="2024-11-11T17:44:44.182" v="11" actId="478"/>
          <ac:inkMkLst>
            <pc:docMk/>
            <pc:sldMk cId="259271002" sldId="338"/>
            <ac:inkMk id="212" creationId="{DD3EAAF1-9435-A114-D19B-945E46C4C9B7}"/>
          </ac:inkMkLst>
        </pc:inkChg>
        <pc:inkChg chg="del">
          <ac:chgData name="Chris Jackson Languages on a Plate" userId="e7d0663b6a34205a" providerId="LiveId" clId="{C90B4D5A-459C-4342-9DB6-A198C10FEF41}" dt="2024-11-11T17:44:44.182" v="11" actId="478"/>
          <ac:inkMkLst>
            <pc:docMk/>
            <pc:sldMk cId="259271002" sldId="338"/>
            <ac:inkMk id="216" creationId="{4E473DBF-64B7-AAE2-8EA0-1149377A8DDA}"/>
          </ac:inkMkLst>
        </pc:inkChg>
        <pc:inkChg chg="del">
          <ac:chgData name="Chris Jackson Languages on a Plate" userId="e7d0663b6a34205a" providerId="LiveId" clId="{C90B4D5A-459C-4342-9DB6-A198C10FEF41}" dt="2024-11-11T17:44:44.182" v="11" actId="478"/>
          <ac:inkMkLst>
            <pc:docMk/>
            <pc:sldMk cId="259271002" sldId="338"/>
            <ac:inkMk id="220" creationId="{9A2C6D8B-FCF6-1DF5-4DDE-E467F5CF098E}"/>
          </ac:inkMkLst>
        </pc:inkChg>
        <pc:inkChg chg="del">
          <ac:chgData name="Chris Jackson Languages on a Plate" userId="e7d0663b6a34205a" providerId="LiveId" clId="{C90B4D5A-459C-4342-9DB6-A198C10FEF41}" dt="2024-11-11T17:44:44.182" v="11" actId="478"/>
          <ac:inkMkLst>
            <pc:docMk/>
            <pc:sldMk cId="259271002" sldId="338"/>
            <ac:inkMk id="224" creationId="{5ADDA79D-AC34-7D9C-DE69-213796F4B179}"/>
          </ac:inkMkLst>
        </pc:inkChg>
        <pc:inkChg chg="del">
          <ac:chgData name="Chris Jackson Languages on a Plate" userId="e7d0663b6a34205a" providerId="LiveId" clId="{C90B4D5A-459C-4342-9DB6-A198C10FEF41}" dt="2024-11-11T17:44:44.182" v="11" actId="478"/>
          <ac:inkMkLst>
            <pc:docMk/>
            <pc:sldMk cId="259271002" sldId="338"/>
            <ac:inkMk id="228" creationId="{A0A09772-3B38-AC34-A530-E52837BB6845}"/>
          </ac:inkMkLst>
        </pc:inkChg>
        <pc:inkChg chg="del">
          <ac:chgData name="Chris Jackson Languages on a Plate" userId="e7d0663b6a34205a" providerId="LiveId" clId="{C90B4D5A-459C-4342-9DB6-A198C10FEF41}" dt="2024-11-11T17:44:44.182" v="11" actId="478"/>
          <ac:inkMkLst>
            <pc:docMk/>
            <pc:sldMk cId="259271002" sldId="338"/>
            <ac:inkMk id="234" creationId="{3C6A7508-B7EB-753B-91B1-0FBB1628B2D2}"/>
          </ac:inkMkLst>
        </pc:inkChg>
        <pc:inkChg chg="del">
          <ac:chgData name="Chris Jackson Languages on a Plate" userId="e7d0663b6a34205a" providerId="LiveId" clId="{C90B4D5A-459C-4342-9DB6-A198C10FEF41}" dt="2024-11-11T17:44:44.182" v="11" actId="478"/>
          <ac:inkMkLst>
            <pc:docMk/>
            <pc:sldMk cId="259271002" sldId="338"/>
            <ac:inkMk id="240" creationId="{0D4B0EAC-B37E-AE71-1FAA-84AE31C14BC5}"/>
          </ac:inkMkLst>
        </pc:inkChg>
        <pc:inkChg chg="del">
          <ac:chgData name="Chris Jackson Languages on a Plate" userId="e7d0663b6a34205a" providerId="LiveId" clId="{C90B4D5A-459C-4342-9DB6-A198C10FEF41}" dt="2024-11-11T17:44:44.182" v="11" actId="478"/>
          <ac:inkMkLst>
            <pc:docMk/>
            <pc:sldMk cId="259271002" sldId="338"/>
            <ac:inkMk id="246" creationId="{16CE846E-003B-74B2-A2C7-44608E4C8050}"/>
          </ac:inkMkLst>
        </pc:inkChg>
        <pc:inkChg chg="del">
          <ac:chgData name="Chris Jackson Languages on a Plate" userId="e7d0663b6a34205a" providerId="LiveId" clId="{C90B4D5A-459C-4342-9DB6-A198C10FEF41}" dt="2024-11-11T17:44:44.182" v="11" actId="478"/>
          <ac:inkMkLst>
            <pc:docMk/>
            <pc:sldMk cId="259271002" sldId="338"/>
            <ac:inkMk id="251" creationId="{8AE48819-5AA1-1B8D-1F14-61944D429723}"/>
          </ac:inkMkLst>
        </pc:inkChg>
        <pc:inkChg chg="del">
          <ac:chgData name="Chris Jackson Languages on a Plate" userId="e7d0663b6a34205a" providerId="LiveId" clId="{C90B4D5A-459C-4342-9DB6-A198C10FEF41}" dt="2024-11-11T17:44:44.182" v="11" actId="478"/>
          <ac:inkMkLst>
            <pc:docMk/>
            <pc:sldMk cId="259271002" sldId="338"/>
            <ac:inkMk id="257" creationId="{CDACBA43-CA46-330C-DC63-0668E136F076}"/>
          </ac:inkMkLst>
        </pc:inkChg>
        <pc:inkChg chg="del">
          <ac:chgData name="Chris Jackson Languages on a Plate" userId="e7d0663b6a34205a" providerId="LiveId" clId="{C90B4D5A-459C-4342-9DB6-A198C10FEF41}" dt="2024-11-11T17:44:44.182" v="11" actId="478"/>
          <ac:inkMkLst>
            <pc:docMk/>
            <pc:sldMk cId="259271002" sldId="338"/>
            <ac:inkMk id="269" creationId="{D75639A7-D750-70DD-F8A3-8A0ACC4E00A5}"/>
          </ac:inkMkLst>
        </pc:inkChg>
        <pc:inkChg chg="del">
          <ac:chgData name="Chris Jackson Languages on a Plate" userId="e7d0663b6a34205a" providerId="LiveId" clId="{C90B4D5A-459C-4342-9DB6-A198C10FEF41}" dt="2024-11-11T17:44:44.182" v="11" actId="478"/>
          <ac:inkMkLst>
            <pc:docMk/>
            <pc:sldMk cId="259271002" sldId="338"/>
            <ac:inkMk id="289" creationId="{FABEACE4-60FA-8953-7600-603FA75371C8}"/>
          </ac:inkMkLst>
        </pc:inkChg>
      </pc:sldChg>
      <pc:sldChg chg="add">
        <pc:chgData name="Chris Jackson Languages on a Plate" userId="e7d0663b6a34205a" providerId="LiveId" clId="{C90B4D5A-459C-4342-9DB6-A198C10FEF41}" dt="2024-11-11T17:43:41.640" v="1"/>
        <pc:sldMkLst>
          <pc:docMk/>
          <pc:sldMk cId="4280681011" sldId="343"/>
        </pc:sldMkLst>
      </pc:sldChg>
      <pc:sldChg chg="add">
        <pc:chgData name="Chris Jackson Languages on a Plate" userId="e7d0663b6a34205a" providerId="LiveId" clId="{C90B4D5A-459C-4342-9DB6-A198C10FEF41}" dt="2024-11-11T17:43:41.640" v="1"/>
        <pc:sldMkLst>
          <pc:docMk/>
          <pc:sldMk cId="1545395564" sldId="344"/>
        </pc:sldMkLst>
      </pc:sldChg>
      <pc:sldChg chg="add">
        <pc:chgData name="Chris Jackson Languages on a Plate" userId="e7d0663b6a34205a" providerId="LiveId" clId="{C90B4D5A-459C-4342-9DB6-A198C10FEF41}" dt="2024-11-11T17:43:41.640" v="1"/>
        <pc:sldMkLst>
          <pc:docMk/>
          <pc:sldMk cId="1560663853" sldId="348"/>
        </pc:sldMkLst>
      </pc:sldChg>
      <pc:sldChg chg="add">
        <pc:chgData name="Chris Jackson Languages on a Plate" userId="e7d0663b6a34205a" providerId="LiveId" clId="{C90B4D5A-459C-4342-9DB6-A198C10FEF41}" dt="2024-11-11T17:43:41.640" v="1"/>
        <pc:sldMkLst>
          <pc:docMk/>
          <pc:sldMk cId="2767241348" sldId="349"/>
        </pc:sldMkLst>
      </pc:sldChg>
      <pc:sldChg chg="add">
        <pc:chgData name="Chris Jackson Languages on a Plate" userId="e7d0663b6a34205a" providerId="LiveId" clId="{C90B4D5A-459C-4342-9DB6-A198C10FEF41}" dt="2024-11-11T17:43:41.640" v="1"/>
        <pc:sldMkLst>
          <pc:docMk/>
          <pc:sldMk cId="2424240370" sldId="35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4552" cy="501640"/>
          </a:xfrm>
          <a:prstGeom prst="rect">
            <a:avLst/>
          </a:prstGeom>
        </p:spPr>
        <p:txBody>
          <a:bodyPr vert="horz" lIns="96350" tIns="48175" rIns="96350" bIns="48175" rtlCol="0"/>
          <a:lstStyle>
            <a:lvl1pPr algn="l">
              <a:defRPr sz="1300"/>
            </a:lvl1pPr>
          </a:lstStyle>
          <a:p>
            <a:endParaRPr lang="en-GB"/>
          </a:p>
        </p:txBody>
      </p:sp>
      <p:sp>
        <p:nvSpPr>
          <p:cNvPr id="3" name="Date Placeholder 2"/>
          <p:cNvSpPr>
            <a:spLocks noGrp="1"/>
          </p:cNvSpPr>
          <p:nvPr>
            <p:ph type="dt" idx="1"/>
          </p:nvPr>
        </p:nvSpPr>
        <p:spPr>
          <a:xfrm>
            <a:off x="3888210" y="0"/>
            <a:ext cx="2974552" cy="501640"/>
          </a:xfrm>
          <a:prstGeom prst="rect">
            <a:avLst/>
          </a:prstGeom>
        </p:spPr>
        <p:txBody>
          <a:bodyPr vert="horz" lIns="96350" tIns="48175" rIns="96350" bIns="48175" rtlCol="0"/>
          <a:lstStyle>
            <a:lvl1pPr algn="r">
              <a:defRPr sz="1300"/>
            </a:lvl1pPr>
          </a:lstStyle>
          <a:p>
            <a:fld id="{3B7F215C-73D5-4F01-AD3A-5E26F101CE8F}" type="datetimeFigureOut">
              <a:rPr lang="en-GB" smtClean="0"/>
              <a:t>11/11/2024</a:t>
            </a:fld>
            <a:endParaRPr lang="en-GB"/>
          </a:p>
        </p:txBody>
      </p:sp>
      <p:sp>
        <p:nvSpPr>
          <p:cNvPr id="4" name="Slide Image Placeholder 3"/>
          <p:cNvSpPr>
            <a:spLocks noGrp="1" noRot="1" noChangeAspect="1"/>
          </p:cNvSpPr>
          <p:nvPr>
            <p:ph type="sldImg" idx="2"/>
          </p:nvPr>
        </p:nvSpPr>
        <p:spPr>
          <a:xfrm>
            <a:off x="433388" y="1249363"/>
            <a:ext cx="5997575" cy="3375025"/>
          </a:xfrm>
          <a:prstGeom prst="rect">
            <a:avLst/>
          </a:prstGeom>
          <a:noFill/>
          <a:ln w="12700">
            <a:solidFill>
              <a:prstClr val="black"/>
            </a:solidFill>
          </a:ln>
        </p:spPr>
        <p:txBody>
          <a:bodyPr vert="horz" lIns="96350" tIns="48175" rIns="96350" bIns="48175" rtlCol="0" anchor="ctr"/>
          <a:lstStyle/>
          <a:p>
            <a:endParaRPr lang="en-GB"/>
          </a:p>
        </p:txBody>
      </p:sp>
      <p:sp>
        <p:nvSpPr>
          <p:cNvPr id="5" name="Notes Placeholder 4"/>
          <p:cNvSpPr>
            <a:spLocks noGrp="1"/>
          </p:cNvSpPr>
          <p:nvPr>
            <p:ph type="body" sz="quarter" idx="3"/>
          </p:nvPr>
        </p:nvSpPr>
        <p:spPr>
          <a:xfrm>
            <a:off x="686435" y="4811574"/>
            <a:ext cx="5491480" cy="3936742"/>
          </a:xfrm>
          <a:prstGeom prst="rect">
            <a:avLst/>
          </a:prstGeom>
        </p:spPr>
        <p:txBody>
          <a:bodyPr vert="horz" lIns="96350" tIns="48175" rIns="96350" bIns="4817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96437"/>
            <a:ext cx="2974552" cy="501639"/>
          </a:xfrm>
          <a:prstGeom prst="rect">
            <a:avLst/>
          </a:prstGeom>
        </p:spPr>
        <p:txBody>
          <a:bodyPr vert="horz" lIns="96350" tIns="48175" rIns="96350" bIns="48175" rtlCol="0" anchor="b"/>
          <a:lstStyle>
            <a:lvl1pPr algn="l">
              <a:defRPr sz="1300"/>
            </a:lvl1pPr>
          </a:lstStyle>
          <a:p>
            <a:endParaRPr lang="en-GB"/>
          </a:p>
        </p:txBody>
      </p:sp>
      <p:sp>
        <p:nvSpPr>
          <p:cNvPr id="7" name="Slide Number Placeholder 6"/>
          <p:cNvSpPr>
            <a:spLocks noGrp="1"/>
          </p:cNvSpPr>
          <p:nvPr>
            <p:ph type="sldNum" sz="quarter" idx="5"/>
          </p:nvPr>
        </p:nvSpPr>
        <p:spPr>
          <a:xfrm>
            <a:off x="3888210" y="9496437"/>
            <a:ext cx="2974552" cy="501639"/>
          </a:xfrm>
          <a:prstGeom prst="rect">
            <a:avLst/>
          </a:prstGeom>
        </p:spPr>
        <p:txBody>
          <a:bodyPr vert="horz" lIns="96350" tIns="48175" rIns="96350" bIns="48175" rtlCol="0" anchor="b"/>
          <a:lstStyle>
            <a:lvl1pPr algn="r">
              <a:defRPr sz="1300"/>
            </a:lvl1pPr>
          </a:lstStyle>
          <a:p>
            <a:fld id="{A0BFF885-F7F5-42C7-B3C3-66353558D5E2}" type="slidenum">
              <a:rPr lang="en-GB" smtClean="0"/>
              <a:t>‹#›</a:t>
            </a:fld>
            <a:endParaRPr lang="en-GB"/>
          </a:p>
        </p:txBody>
      </p:sp>
    </p:spTree>
    <p:extLst>
      <p:ext uri="{BB962C8B-B14F-4D97-AF65-F5344CB8AC3E}">
        <p14:creationId xmlns:p14="http://schemas.microsoft.com/office/powerpoint/2010/main" val="1149513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CO" dirty="0" err="1"/>
              <a:t>Pupils</a:t>
            </a:r>
            <a:r>
              <a:rPr lang="es-CO" dirty="0"/>
              <a:t> </a:t>
            </a:r>
            <a:r>
              <a:rPr lang="es-CO" dirty="0" err="1"/>
              <a:t>start</a:t>
            </a:r>
            <a:r>
              <a:rPr lang="es-CO" dirty="0"/>
              <a:t> </a:t>
            </a:r>
            <a:r>
              <a:rPr lang="es-CO" dirty="0" err="1"/>
              <a:t>the</a:t>
            </a:r>
            <a:r>
              <a:rPr lang="es-CO" dirty="0"/>
              <a:t> </a:t>
            </a:r>
            <a:r>
              <a:rPr lang="es-CO" dirty="0" err="1"/>
              <a:t>lesson</a:t>
            </a:r>
            <a:r>
              <a:rPr lang="es-CO" dirty="0"/>
              <a:t> </a:t>
            </a:r>
            <a:r>
              <a:rPr lang="es-CO" dirty="0" err="1"/>
              <a:t>with</a:t>
            </a:r>
            <a:r>
              <a:rPr lang="es-CO" dirty="0"/>
              <a:t> a </a:t>
            </a:r>
            <a:r>
              <a:rPr lang="es-CO" dirty="0" err="1"/>
              <a:t>quick</a:t>
            </a:r>
            <a:r>
              <a:rPr lang="es-CO" dirty="0"/>
              <a:t> </a:t>
            </a:r>
            <a:r>
              <a:rPr lang="es-CO" dirty="0" err="1"/>
              <a:t>recap</a:t>
            </a:r>
            <a:r>
              <a:rPr lang="es-CO" dirty="0"/>
              <a:t> </a:t>
            </a:r>
            <a:r>
              <a:rPr lang="es-CO" dirty="0" err="1"/>
              <a:t>of</a:t>
            </a:r>
            <a:r>
              <a:rPr lang="es-CO" dirty="0"/>
              <a:t> </a:t>
            </a:r>
            <a:r>
              <a:rPr lang="es-CO" dirty="0" err="1"/>
              <a:t>their</a:t>
            </a:r>
            <a:r>
              <a:rPr lang="es-CO" dirty="0"/>
              <a:t> prior </a:t>
            </a:r>
            <a:r>
              <a:rPr lang="es-CO" dirty="0" err="1"/>
              <a:t>knowledge</a:t>
            </a:r>
            <a:r>
              <a:rPr lang="es-CO" dirty="0"/>
              <a:t> – </a:t>
            </a:r>
            <a:r>
              <a:rPr lang="es-CO" dirty="0" err="1"/>
              <a:t>adjective</a:t>
            </a:r>
            <a:r>
              <a:rPr lang="es-CO" dirty="0"/>
              <a:t> </a:t>
            </a:r>
            <a:r>
              <a:rPr lang="es-CO" dirty="0" err="1"/>
              <a:t>agreements</a:t>
            </a:r>
            <a:r>
              <a:rPr lang="es-CO" dirty="0"/>
              <a:t>, gustar </a:t>
            </a:r>
            <a:r>
              <a:rPr lang="es-CO" dirty="0" err="1"/>
              <a:t>verbs</a:t>
            </a:r>
            <a:r>
              <a:rPr lang="es-CO" dirty="0"/>
              <a:t> and regular </a:t>
            </a:r>
            <a:r>
              <a:rPr lang="es-CO" dirty="0" err="1"/>
              <a:t>conjugations</a:t>
            </a:r>
            <a:r>
              <a:rPr lang="es-CO" dirty="0"/>
              <a:t> in </a:t>
            </a:r>
            <a:r>
              <a:rPr lang="es-CO" dirty="0" err="1"/>
              <a:t>the</a:t>
            </a:r>
            <a:r>
              <a:rPr lang="es-CO" dirty="0"/>
              <a:t> </a:t>
            </a:r>
            <a:r>
              <a:rPr lang="es-CO" dirty="0" err="1"/>
              <a:t>Present</a:t>
            </a:r>
            <a:r>
              <a:rPr lang="es-CO" dirty="0"/>
              <a:t>. </a:t>
            </a:r>
            <a:r>
              <a:rPr lang="es-CO" dirty="0" err="1"/>
              <a:t>Eacjh</a:t>
            </a:r>
            <a:r>
              <a:rPr lang="es-CO" dirty="0"/>
              <a:t> </a:t>
            </a:r>
            <a:r>
              <a:rPr lang="es-CO" dirty="0" err="1"/>
              <a:t>question</a:t>
            </a:r>
            <a:r>
              <a:rPr lang="es-CO" dirty="0"/>
              <a:t> can </a:t>
            </a:r>
            <a:r>
              <a:rPr lang="es-CO" dirty="0" err="1"/>
              <a:t>definitely</a:t>
            </a:r>
            <a:r>
              <a:rPr lang="es-CO" dirty="0"/>
              <a:t> be a </a:t>
            </a:r>
            <a:r>
              <a:rPr lang="es-CO" dirty="0" err="1"/>
              <a:t>learning</a:t>
            </a:r>
            <a:r>
              <a:rPr lang="es-CO" dirty="0"/>
              <a:t> momento </a:t>
            </a:r>
            <a:r>
              <a:rPr lang="es-CO" dirty="0" err="1"/>
              <a:t>to</a:t>
            </a:r>
            <a:r>
              <a:rPr lang="es-CO" dirty="0"/>
              <a:t> </a:t>
            </a:r>
            <a:r>
              <a:rPr lang="es-CO" dirty="0" err="1"/>
              <a:t>consolidate</a:t>
            </a:r>
            <a:r>
              <a:rPr lang="es-CO" dirty="0"/>
              <a:t> </a:t>
            </a:r>
            <a:r>
              <a:rPr lang="es-CO" dirty="0" err="1"/>
              <a:t>knowlegde</a:t>
            </a:r>
            <a:r>
              <a:rPr lang="es-CO" dirty="0"/>
              <a:t> and </a:t>
            </a:r>
            <a:r>
              <a:rPr lang="es-CO" dirty="0" err="1"/>
              <a:t>misconceptions</a:t>
            </a:r>
            <a:r>
              <a:rPr lang="es-CO" dirty="0"/>
              <a:t>.</a:t>
            </a:r>
          </a:p>
        </p:txBody>
      </p:sp>
      <p:sp>
        <p:nvSpPr>
          <p:cNvPr id="4" name="Slide Number Placeholder 3"/>
          <p:cNvSpPr>
            <a:spLocks noGrp="1"/>
          </p:cNvSpPr>
          <p:nvPr>
            <p:ph type="sldNum" sz="quarter" idx="5"/>
          </p:nvPr>
        </p:nvSpPr>
        <p:spPr/>
        <p:txBody>
          <a:bodyPr/>
          <a:lstStyle/>
          <a:p>
            <a:fld id="{FA12FB4C-C2FF-42F0-90D4-865146A66B56}" type="slidenum">
              <a:rPr lang="es-CO" smtClean="0"/>
              <a:t>1</a:t>
            </a:fld>
            <a:endParaRPr lang="es-CO"/>
          </a:p>
        </p:txBody>
      </p:sp>
    </p:spTree>
    <p:extLst>
      <p:ext uri="{BB962C8B-B14F-4D97-AF65-F5344CB8AC3E}">
        <p14:creationId xmlns:p14="http://schemas.microsoft.com/office/powerpoint/2010/main" val="19169511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Pupils repeat the vocabulary after the teacher and copy the words with the translations. Teacher might want to go back and forth to check their memory for the vocabulary.</a:t>
            </a:r>
          </a:p>
        </p:txBody>
      </p:sp>
      <p:sp>
        <p:nvSpPr>
          <p:cNvPr id="4" name="Slide Number Placeholder 3"/>
          <p:cNvSpPr>
            <a:spLocks noGrp="1"/>
          </p:cNvSpPr>
          <p:nvPr>
            <p:ph type="sldNum" sz="quarter" idx="5"/>
          </p:nvPr>
        </p:nvSpPr>
        <p:spPr/>
        <p:txBody>
          <a:bodyPr/>
          <a:lstStyle/>
          <a:p>
            <a:fld id="{D1A484EC-55A4-420E-B9D1-862DB44831F3}" type="slidenum">
              <a:rPr lang="es-CO" smtClean="0"/>
              <a:t>10</a:t>
            </a:fld>
            <a:endParaRPr lang="es-CO"/>
          </a:p>
        </p:txBody>
      </p:sp>
    </p:spTree>
    <p:extLst>
      <p:ext uri="{BB962C8B-B14F-4D97-AF65-F5344CB8AC3E}">
        <p14:creationId xmlns:p14="http://schemas.microsoft.com/office/powerpoint/2010/main" val="25713656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Pupils repeat the vocabulary after the teacher and copy the words with the translations. Teacher might want to go back and forth to check their memory for the vocabulary.</a:t>
            </a:r>
          </a:p>
        </p:txBody>
      </p:sp>
      <p:sp>
        <p:nvSpPr>
          <p:cNvPr id="4" name="Slide Number Placeholder 3"/>
          <p:cNvSpPr>
            <a:spLocks noGrp="1"/>
          </p:cNvSpPr>
          <p:nvPr>
            <p:ph type="sldNum" sz="quarter" idx="5"/>
          </p:nvPr>
        </p:nvSpPr>
        <p:spPr/>
        <p:txBody>
          <a:bodyPr/>
          <a:lstStyle/>
          <a:p>
            <a:fld id="{D1A484EC-55A4-420E-B9D1-862DB44831F3}" type="slidenum">
              <a:rPr lang="es-CO" smtClean="0"/>
              <a:t>11</a:t>
            </a:fld>
            <a:endParaRPr lang="es-CO"/>
          </a:p>
        </p:txBody>
      </p:sp>
    </p:spTree>
    <p:extLst>
      <p:ext uri="{BB962C8B-B14F-4D97-AF65-F5344CB8AC3E}">
        <p14:creationId xmlns:p14="http://schemas.microsoft.com/office/powerpoint/2010/main" val="20581785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Pupils repeat the vocabulary after the teacher and copy the words with the translations. Teacher might want to go back and forth to check their memory for the vocabulary.</a:t>
            </a:r>
          </a:p>
        </p:txBody>
      </p:sp>
      <p:sp>
        <p:nvSpPr>
          <p:cNvPr id="4" name="Slide Number Placeholder 3"/>
          <p:cNvSpPr>
            <a:spLocks noGrp="1"/>
          </p:cNvSpPr>
          <p:nvPr>
            <p:ph type="sldNum" sz="quarter" idx="5"/>
          </p:nvPr>
        </p:nvSpPr>
        <p:spPr/>
        <p:txBody>
          <a:bodyPr/>
          <a:lstStyle/>
          <a:p>
            <a:fld id="{D1A484EC-55A4-420E-B9D1-862DB44831F3}" type="slidenum">
              <a:rPr lang="es-CO" smtClean="0"/>
              <a:t>12</a:t>
            </a:fld>
            <a:endParaRPr lang="es-CO"/>
          </a:p>
        </p:txBody>
      </p:sp>
    </p:spTree>
    <p:extLst>
      <p:ext uri="{BB962C8B-B14F-4D97-AF65-F5344CB8AC3E}">
        <p14:creationId xmlns:p14="http://schemas.microsoft.com/office/powerpoint/2010/main" val="25296896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Pupils repeat the vocabulary after the teacher and copy the words with the translations. Teacher might want to go back and forth to check their memory for the vocabulary.</a:t>
            </a:r>
          </a:p>
        </p:txBody>
      </p:sp>
      <p:sp>
        <p:nvSpPr>
          <p:cNvPr id="4" name="Slide Number Placeholder 3"/>
          <p:cNvSpPr>
            <a:spLocks noGrp="1"/>
          </p:cNvSpPr>
          <p:nvPr>
            <p:ph type="sldNum" sz="quarter" idx="5"/>
          </p:nvPr>
        </p:nvSpPr>
        <p:spPr/>
        <p:txBody>
          <a:bodyPr/>
          <a:lstStyle/>
          <a:p>
            <a:fld id="{D1A484EC-55A4-420E-B9D1-862DB44831F3}" type="slidenum">
              <a:rPr lang="es-CO" smtClean="0"/>
              <a:t>13</a:t>
            </a:fld>
            <a:endParaRPr lang="es-CO"/>
          </a:p>
        </p:txBody>
      </p:sp>
    </p:spTree>
    <p:extLst>
      <p:ext uri="{BB962C8B-B14F-4D97-AF65-F5344CB8AC3E}">
        <p14:creationId xmlns:p14="http://schemas.microsoft.com/office/powerpoint/2010/main" val="7851472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Pupils repeat the vocabulary after the teacher and copy the words with the translations. Teacher might want to go back and forth to check their memory for the vocabulary.</a:t>
            </a:r>
          </a:p>
        </p:txBody>
      </p:sp>
      <p:sp>
        <p:nvSpPr>
          <p:cNvPr id="4" name="Slide Number Placeholder 3"/>
          <p:cNvSpPr>
            <a:spLocks noGrp="1"/>
          </p:cNvSpPr>
          <p:nvPr>
            <p:ph type="sldNum" sz="quarter" idx="5"/>
          </p:nvPr>
        </p:nvSpPr>
        <p:spPr/>
        <p:txBody>
          <a:bodyPr/>
          <a:lstStyle/>
          <a:p>
            <a:fld id="{D1A484EC-55A4-420E-B9D1-862DB44831F3}" type="slidenum">
              <a:rPr lang="es-CO" smtClean="0"/>
              <a:t>14</a:t>
            </a:fld>
            <a:endParaRPr lang="es-CO"/>
          </a:p>
        </p:txBody>
      </p:sp>
    </p:spTree>
    <p:extLst>
      <p:ext uri="{BB962C8B-B14F-4D97-AF65-F5344CB8AC3E}">
        <p14:creationId xmlns:p14="http://schemas.microsoft.com/office/powerpoint/2010/main" val="7390220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Pupils use their prior knowledge of verbs and the Christmas vocabulary to match up the appropriate verbs (to be used in later activities). It is worth pointing out that the verbs with one * next to them are stem-changing they have seen </a:t>
            </a:r>
            <a:r>
              <a:rPr lang="en-GB" noProof="0" dirty="0" err="1"/>
              <a:t>jugar</a:t>
            </a:r>
            <a:r>
              <a:rPr lang="en-GB" noProof="0" dirty="0"/>
              <a:t> before but </a:t>
            </a:r>
            <a:r>
              <a:rPr lang="en-GB" noProof="0" dirty="0" err="1"/>
              <a:t>colgar</a:t>
            </a:r>
            <a:r>
              <a:rPr lang="en-GB" noProof="0" dirty="0"/>
              <a:t> and </a:t>
            </a:r>
            <a:r>
              <a:rPr lang="en-GB" noProof="0" dirty="0" err="1"/>
              <a:t>encender</a:t>
            </a:r>
            <a:r>
              <a:rPr lang="en-GB" noProof="0" dirty="0"/>
              <a:t> work the same if they want to push themselves – HAPs – although it is worth telling them e</a:t>
            </a:r>
            <a:r>
              <a:rPr lang="en-GB" noProof="0" dirty="0">
                <a:sym typeface="Wingdings" panose="05000000000000000000" pitchFamily="2" charset="2"/>
              </a:rPr>
              <a:t> </a:t>
            </a:r>
            <a:r>
              <a:rPr lang="en-GB" noProof="0" dirty="0" err="1">
                <a:sym typeface="Wingdings" panose="05000000000000000000" pitchFamily="2" charset="2"/>
              </a:rPr>
              <a:t>ie</a:t>
            </a:r>
            <a:r>
              <a:rPr lang="en-GB" noProof="0" dirty="0">
                <a:sym typeface="Wingdings" panose="05000000000000000000" pitchFamily="2" charset="2"/>
              </a:rPr>
              <a:t> and o  </a:t>
            </a:r>
            <a:r>
              <a:rPr lang="en-GB" noProof="0" dirty="0" err="1">
                <a:sym typeface="Wingdings" panose="05000000000000000000" pitchFamily="2" charset="2"/>
              </a:rPr>
              <a:t>ue</a:t>
            </a:r>
            <a:r>
              <a:rPr lang="en-GB" noProof="0" dirty="0"/>
              <a:t>). Verbs with 2 ** next to them have been seen before and are irregular in the “</a:t>
            </a:r>
            <a:r>
              <a:rPr lang="en-GB" noProof="0" dirty="0" err="1"/>
              <a:t>yo</a:t>
            </a:r>
            <a:r>
              <a:rPr lang="en-GB" noProof="0" dirty="0"/>
              <a:t>” form. The subsequent activities are going to use Present Tense conjugations of these verbs.</a:t>
            </a:r>
          </a:p>
        </p:txBody>
      </p:sp>
      <p:sp>
        <p:nvSpPr>
          <p:cNvPr id="4" name="Slide Number Placeholder 3"/>
          <p:cNvSpPr>
            <a:spLocks noGrp="1"/>
          </p:cNvSpPr>
          <p:nvPr>
            <p:ph type="sldNum" sz="quarter" idx="5"/>
          </p:nvPr>
        </p:nvSpPr>
        <p:spPr/>
        <p:txBody>
          <a:bodyPr/>
          <a:lstStyle/>
          <a:p>
            <a:fld id="{D1A484EC-55A4-420E-B9D1-862DB44831F3}" type="slidenum">
              <a:rPr lang="es-CO" smtClean="0"/>
              <a:t>15</a:t>
            </a:fld>
            <a:endParaRPr lang="es-CO"/>
          </a:p>
        </p:txBody>
      </p:sp>
    </p:spTree>
    <p:extLst>
      <p:ext uri="{BB962C8B-B14F-4D97-AF65-F5344CB8AC3E}">
        <p14:creationId xmlns:p14="http://schemas.microsoft.com/office/powerpoint/2010/main" val="34045716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3503"/>
            <a:r>
              <a:rPr lang="en-GB" noProof="0" dirty="0"/>
              <a:t>Fastest finger first game – an image is going to disappear from the screen (in present mode) when you press next (space bar, click or arrow, etc.). The first pupil to put their hand up can answer what they think the word is – you can try to make it harder by asking them to use it with an infinitive – or to differentiate more, you can ask them to put it in a certain conjugation. </a:t>
            </a:r>
          </a:p>
          <a:p>
            <a:pPr defTabSz="963503"/>
            <a:r>
              <a:rPr lang="en-GB" noProof="0" dirty="0"/>
              <a:t>Word order: </a:t>
            </a:r>
          </a:p>
          <a:p>
            <a:pPr marL="240876" indent="-240876" defTabSz="963503">
              <a:buFontTx/>
              <a:buAutoNum type="arabicPeriod"/>
            </a:pPr>
            <a:r>
              <a:rPr lang="en-GB" noProof="0" dirty="0"/>
              <a:t>(mandar/</a:t>
            </a:r>
            <a:r>
              <a:rPr lang="en-GB" noProof="0" dirty="0" err="1"/>
              <a:t>escribir</a:t>
            </a:r>
            <a:r>
              <a:rPr lang="en-GB" noProof="0" dirty="0"/>
              <a:t>) </a:t>
            </a:r>
            <a:r>
              <a:rPr lang="en-GB" noProof="0" dirty="0" err="1"/>
              <a:t>tarjetas</a:t>
            </a:r>
            <a:r>
              <a:rPr lang="en-GB" noProof="0" dirty="0"/>
              <a:t> de Navidad</a:t>
            </a:r>
          </a:p>
          <a:p>
            <a:pPr marL="240876" indent="-240876" defTabSz="963503">
              <a:buFontTx/>
              <a:buAutoNum type="arabicPeriod"/>
            </a:pPr>
            <a:r>
              <a:rPr lang="en-GB" noProof="0" dirty="0"/>
              <a:t>(</a:t>
            </a:r>
            <a:r>
              <a:rPr lang="en-GB" noProof="0" dirty="0" err="1"/>
              <a:t>comprar</a:t>
            </a:r>
            <a:r>
              <a:rPr lang="en-GB" noProof="0" dirty="0"/>
              <a:t>) regalos</a:t>
            </a:r>
          </a:p>
          <a:p>
            <a:pPr marL="240876" indent="-240876" defTabSz="963503">
              <a:buFontTx/>
              <a:buAutoNum type="arabicPeriod"/>
            </a:pPr>
            <a:r>
              <a:rPr lang="en-GB" noProof="0" dirty="0"/>
              <a:t>(</a:t>
            </a:r>
            <a:r>
              <a:rPr lang="en-GB" noProof="0" dirty="0" err="1"/>
              <a:t>hacer</a:t>
            </a:r>
            <a:r>
              <a:rPr lang="en-GB" noProof="0" dirty="0"/>
              <a:t>) </a:t>
            </a:r>
            <a:r>
              <a:rPr lang="en-GB" noProof="0" dirty="0" err="1"/>
              <a:t>muñecos</a:t>
            </a:r>
            <a:r>
              <a:rPr lang="en-GB" noProof="0" dirty="0"/>
              <a:t> de </a:t>
            </a:r>
            <a:r>
              <a:rPr lang="en-GB" noProof="0" dirty="0" err="1"/>
              <a:t>nieve</a:t>
            </a:r>
            <a:endParaRPr lang="en-GB" noProof="0" dirty="0"/>
          </a:p>
          <a:p>
            <a:pPr marL="240876" indent="-240876" defTabSz="963503">
              <a:buFontTx/>
              <a:buAutoNum type="arabicPeriod"/>
            </a:pPr>
            <a:r>
              <a:rPr lang="en-GB" noProof="0" dirty="0"/>
              <a:t>(comer) </a:t>
            </a:r>
            <a:r>
              <a:rPr lang="en-GB" noProof="0" dirty="0" err="1"/>
              <a:t>doce</a:t>
            </a:r>
            <a:r>
              <a:rPr lang="en-GB" noProof="0" dirty="0"/>
              <a:t> </a:t>
            </a:r>
            <a:r>
              <a:rPr lang="en-GB" noProof="0" dirty="0" err="1"/>
              <a:t>uvas</a:t>
            </a:r>
            <a:endParaRPr lang="en-GB" noProof="0" dirty="0"/>
          </a:p>
          <a:p>
            <a:pPr marL="240876" indent="-240876" defTabSz="963503">
              <a:buFontTx/>
              <a:buAutoNum type="arabicPeriod"/>
            </a:pPr>
            <a:r>
              <a:rPr lang="en-GB" noProof="0" dirty="0"/>
              <a:t>(</a:t>
            </a:r>
            <a:r>
              <a:rPr lang="en-GB" noProof="0" dirty="0" err="1"/>
              <a:t>decorar</a:t>
            </a:r>
            <a:r>
              <a:rPr lang="en-GB" noProof="0" dirty="0"/>
              <a:t>) </a:t>
            </a:r>
            <a:r>
              <a:rPr lang="en-GB" noProof="0" dirty="0" err="1"/>
              <a:t>el</a:t>
            </a:r>
            <a:r>
              <a:rPr lang="en-GB" noProof="0" dirty="0"/>
              <a:t> árbol de Navidad</a:t>
            </a:r>
          </a:p>
          <a:p>
            <a:pPr marL="240876" indent="-240876" defTabSz="963503">
              <a:buFontTx/>
              <a:buAutoNum type="arabicPeriod"/>
            </a:pPr>
            <a:r>
              <a:rPr lang="en-GB" noProof="0" dirty="0"/>
              <a:t>(</a:t>
            </a:r>
            <a:r>
              <a:rPr lang="en-GB" noProof="0" dirty="0" err="1"/>
              <a:t>esperar</a:t>
            </a:r>
            <a:r>
              <a:rPr lang="en-GB" noProof="0" dirty="0"/>
              <a:t> a) </a:t>
            </a:r>
            <a:r>
              <a:rPr lang="en-GB" noProof="0" dirty="0" err="1"/>
              <a:t>Papá</a:t>
            </a:r>
            <a:r>
              <a:rPr lang="en-GB" noProof="0" dirty="0"/>
              <a:t> Noel</a:t>
            </a:r>
          </a:p>
          <a:p>
            <a:pPr marL="240876" indent="-240876" defTabSz="963503">
              <a:buFontTx/>
              <a:buAutoNum type="arabicPeriod"/>
            </a:pPr>
            <a:r>
              <a:rPr lang="en-GB" noProof="0" dirty="0"/>
              <a:t>(</a:t>
            </a:r>
            <a:r>
              <a:rPr lang="en-GB" noProof="0" dirty="0" err="1"/>
              <a:t>jugar</a:t>
            </a:r>
            <a:r>
              <a:rPr lang="en-GB" noProof="0" dirty="0"/>
              <a:t> </a:t>
            </a:r>
            <a:r>
              <a:rPr lang="en-GB" noProof="0" dirty="0" err="1"/>
              <a:t>en</a:t>
            </a:r>
            <a:r>
              <a:rPr lang="en-GB" noProof="0" dirty="0"/>
              <a:t>) la </a:t>
            </a:r>
            <a:r>
              <a:rPr lang="en-GB" noProof="0" dirty="0" err="1"/>
              <a:t>nieve</a:t>
            </a:r>
            <a:endParaRPr lang="en-GB" noProof="0" dirty="0"/>
          </a:p>
          <a:p>
            <a:pPr marL="240876" indent="-240876" defTabSz="963503">
              <a:buFontTx/>
              <a:buAutoNum type="arabicPeriod"/>
            </a:pPr>
            <a:r>
              <a:rPr lang="en-GB" noProof="0" dirty="0"/>
              <a:t>(</a:t>
            </a:r>
            <a:r>
              <a:rPr lang="en-GB" noProof="0" dirty="0" err="1"/>
              <a:t>brindar</a:t>
            </a:r>
            <a:r>
              <a:rPr lang="en-GB" noProof="0" dirty="0"/>
              <a:t> con) vino </a:t>
            </a:r>
            <a:r>
              <a:rPr lang="en-GB" noProof="0" dirty="0" err="1"/>
              <a:t>espumoso</a:t>
            </a:r>
            <a:endParaRPr lang="en-GB" noProof="0" dirty="0"/>
          </a:p>
          <a:p>
            <a:pPr marL="240876" indent="-240876" defTabSz="963503">
              <a:buFontTx/>
              <a:buAutoNum type="arabicPeriod"/>
            </a:pPr>
            <a:r>
              <a:rPr lang="en-GB" noProof="0" dirty="0"/>
              <a:t>(</a:t>
            </a:r>
            <a:r>
              <a:rPr lang="en-GB" noProof="0" dirty="0" err="1"/>
              <a:t>lanzar</a:t>
            </a:r>
            <a:r>
              <a:rPr lang="en-GB" noProof="0" dirty="0"/>
              <a:t>) bolas de </a:t>
            </a:r>
            <a:r>
              <a:rPr lang="en-GB" noProof="0" dirty="0" err="1"/>
              <a:t>nieve</a:t>
            </a:r>
            <a:endParaRPr lang="en-GB" noProof="0" dirty="0"/>
          </a:p>
          <a:p>
            <a:pPr marL="240876" indent="-240876" defTabSz="963503">
              <a:buFontTx/>
              <a:buAutoNum type="arabicPeriod"/>
            </a:pPr>
            <a:r>
              <a:rPr lang="en-GB" noProof="0" dirty="0"/>
              <a:t>(</a:t>
            </a:r>
            <a:r>
              <a:rPr lang="en-GB" noProof="0" dirty="0" err="1"/>
              <a:t>colgar</a:t>
            </a:r>
            <a:r>
              <a:rPr lang="en-GB" noProof="0" dirty="0"/>
              <a:t>) la Estrella</a:t>
            </a:r>
          </a:p>
          <a:p>
            <a:pPr marL="240876" indent="-240876" defTabSz="963503">
              <a:buFontTx/>
              <a:buAutoNum type="arabicPeriod"/>
            </a:pPr>
            <a:r>
              <a:rPr lang="en-GB" noProof="0" dirty="0"/>
              <a:t>(</a:t>
            </a:r>
            <a:r>
              <a:rPr lang="en-GB" noProof="0" dirty="0" err="1"/>
              <a:t>encender</a:t>
            </a:r>
            <a:r>
              <a:rPr lang="en-GB" noProof="0" dirty="0"/>
              <a:t>) </a:t>
            </a:r>
            <a:r>
              <a:rPr lang="en-GB" noProof="0" dirty="0" err="1"/>
              <a:t>velas</a:t>
            </a:r>
            <a:endParaRPr lang="en-GB" dirty="0"/>
          </a:p>
        </p:txBody>
      </p:sp>
      <p:sp>
        <p:nvSpPr>
          <p:cNvPr id="4" name="Slide Number Placeholder 3"/>
          <p:cNvSpPr>
            <a:spLocks noGrp="1"/>
          </p:cNvSpPr>
          <p:nvPr>
            <p:ph type="sldNum" sz="quarter" idx="5"/>
          </p:nvPr>
        </p:nvSpPr>
        <p:spPr/>
        <p:txBody>
          <a:bodyPr/>
          <a:lstStyle/>
          <a:p>
            <a:fld id="{A0BFF885-F7F5-42C7-B3C3-66353558D5E2}" type="slidenum">
              <a:rPr lang="en-GB" smtClean="0"/>
              <a:t>16</a:t>
            </a:fld>
            <a:endParaRPr lang="en-GB"/>
          </a:p>
        </p:txBody>
      </p:sp>
    </p:spTree>
    <p:extLst>
      <p:ext uri="{BB962C8B-B14F-4D97-AF65-F5344CB8AC3E}">
        <p14:creationId xmlns:p14="http://schemas.microsoft.com/office/powerpoint/2010/main" val="11394897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Quick re-cap of regular Present Tense verbs. Your pupils hopefully remember from previous lessons, but this recap is important in order to talk about different people using “Jugar” and “</a:t>
            </a:r>
            <a:r>
              <a:rPr lang="en-GB" noProof="0" dirty="0" err="1"/>
              <a:t>hacer</a:t>
            </a:r>
            <a:r>
              <a:rPr lang="en-GB" noProof="0" dirty="0"/>
              <a:t>” as they are somewhat “irregular”.</a:t>
            </a:r>
          </a:p>
        </p:txBody>
      </p:sp>
      <p:sp>
        <p:nvSpPr>
          <p:cNvPr id="4" name="Slide Number Placeholder 3"/>
          <p:cNvSpPr>
            <a:spLocks noGrp="1"/>
          </p:cNvSpPr>
          <p:nvPr>
            <p:ph type="sldNum" sz="quarter" idx="5"/>
          </p:nvPr>
        </p:nvSpPr>
        <p:spPr/>
        <p:txBody>
          <a:bodyPr/>
          <a:lstStyle/>
          <a:p>
            <a:fld id="{3F4FA27C-A6EC-479A-8348-AF7B36F6F717}" type="slidenum">
              <a:rPr lang="es-CO" smtClean="0"/>
              <a:t>17</a:t>
            </a:fld>
            <a:endParaRPr lang="es-CO"/>
          </a:p>
        </p:txBody>
      </p:sp>
    </p:spTree>
    <p:extLst>
      <p:ext uri="{BB962C8B-B14F-4D97-AF65-F5344CB8AC3E}">
        <p14:creationId xmlns:p14="http://schemas.microsoft.com/office/powerpoint/2010/main" val="2016266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Quick re-cap of regular Present Tense verbs. Your pupils hopefully remember from previous lessons, but this recap is important in order to talk about different people using “Jugar” and “</a:t>
            </a:r>
            <a:r>
              <a:rPr lang="en-GB" noProof="0" dirty="0" err="1"/>
              <a:t>hacer</a:t>
            </a:r>
            <a:r>
              <a:rPr lang="en-GB" noProof="0" dirty="0"/>
              <a:t>” as they are somewhat “irregular”.</a:t>
            </a:r>
          </a:p>
        </p:txBody>
      </p:sp>
      <p:sp>
        <p:nvSpPr>
          <p:cNvPr id="4" name="Slide Number Placeholder 3"/>
          <p:cNvSpPr>
            <a:spLocks noGrp="1"/>
          </p:cNvSpPr>
          <p:nvPr>
            <p:ph type="sldNum" sz="quarter" idx="5"/>
          </p:nvPr>
        </p:nvSpPr>
        <p:spPr/>
        <p:txBody>
          <a:bodyPr/>
          <a:lstStyle/>
          <a:p>
            <a:fld id="{3F4FA27C-A6EC-479A-8348-AF7B36F6F717}" type="slidenum">
              <a:rPr lang="es-CO" smtClean="0"/>
              <a:t>18</a:t>
            </a:fld>
            <a:endParaRPr lang="es-CO"/>
          </a:p>
        </p:txBody>
      </p:sp>
    </p:spTree>
    <p:extLst>
      <p:ext uri="{BB962C8B-B14F-4D97-AF65-F5344CB8AC3E}">
        <p14:creationId xmlns:p14="http://schemas.microsoft.com/office/powerpoint/2010/main" val="11387065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CO" dirty="0" err="1"/>
              <a:t>Go</a:t>
            </a:r>
            <a:r>
              <a:rPr lang="es-CO" dirty="0"/>
              <a:t> </a:t>
            </a:r>
            <a:r>
              <a:rPr lang="es-CO" dirty="0" err="1"/>
              <a:t>through</a:t>
            </a:r>
            <a:r>
              <a:rPr lang="es-CO" dirty="0"/>
              <a:t>, </a:t>
            </a:r>
            <a:r>
              <a:rPr lang="es-CO" dirty="0" err="1"/>
              <a:t>slowly</a:t>
            </a:r>
            <a:r>
              <a:rPr lang="es-CO" dirty="0"/>
              <a:t>, </a:t>
            </a:r>
            <a:r>
              <a:rPr lang="es-CO" dirty="0" err="1"/>
              <a:t>how</a:t>
            </a:r>
            <a:r>
              <a:rPr lang="es-CO" dirty="0"/>
              <a:t> </a:t>
            </a:r>
            <a:r>
              <a:rPr lang="es-CO" dirty="0" err="1"/>
              <a:t>we</a:t>
            </a:r>
            <a:r>
              <a:rPr lang="es-CO" dirty="0"/>
              <a:t> </a:t>
            </a:r>
            <a:r>
              <a:rPr lang="es-CO" dirty="0" err="1"/>
              <a:t>conjugate</a:t>
            </a:r>
            <a:r>
              <a:rPr lang="es-CO" dirty="0"/>
              <a:t> </a:t>
            </a:r>
            <a:r>
              <a:rPr lang="es-CO" dirty="0" err="1"/>
              <a:t>verbs</a:t>
            </a:r>
            <a:r>
              <a:rPr lang="es-CO" dirty="0"/>
              <a:t> in </a:t>
            </a:r>
            <a:r>
              <a:rPr lang="es-CO" dirty="0" err="1"/>
              <a:t>Spanish</a:t>
            </a:r>
            <a:r>
              <a:rPr lang="es-CO" dirty="0"/>
              <a:t>. </a:t>
            </a:r>
            <a:r>
              <a:rPr lang="es-CO" dirty="0" err="1"/>
              <a:t>You</a:t>
            </a:r>
            <a:r>
              <a:rPr lang="es-CO" dirty="0"/>
              <a:t> </a:t>
            </a:r>
            <a:r>
              <a:rPr lang="es-CO" dirty="0" err="1"/>
              <a:t>should</a:t>
            </a:r>
            <a:r>
              <a:rPr lang="es-CO" dirty="0"/>
              <a:t> </a:t>
            </a:r>
            <a:r>
              <a:rPr lang="es-CO" dirty="0" err="1"/>
              <a:t>check</a:t>
            </a:r>
            <a:r>
              <a:rPr lang="es-CO" dirty="0"/>
              <a:t> </a:t>
            </a:r>
            <a:r>
              <a:rPr lang="es-CO" dirty="0" err="1"/>
              <a:t>their</a:t>
            </a:r>
            <a:r>
              <a:rPr lang="es-CO" dirty="0"/>
              <a:t> </a:t>
            </a:r>
            <a:r>
              <a:rPr lang="es-CO" dirty="0" err="1"/>
              <a:t>learning</a:t>
            </a:r>
            <a:r>
              <a:rPr lang="es-CO" dirty="0"/>
              <a:t> at </a:t>
            </a:r>
            <a:r>
              <a:rPr lang="es-CO" dirty="0" err="1"/>
              <a:t>every</a:t>
            </a:r>
            <a:r>
              <a:rPr lang="es-CO" dirty="0"/>
              <a:t> </a:t>
            </a:r>
            <a:r>
              <a:rPr lang="es-CO" dirty="0" err="1"/>
              <a:t>stage</a:t>
            </a:r>
            <a:r>
              <a:rPr lang="es-CO" dirty="0"/>
              <a:t> </a:t>
            </a:r>
            <a:r>
              <a:rPr lang="es-CO" dirty="0" err="1"/>
              <a:t>to</a:t>
            </a:r>
            <a:r>
              <a:rPr lang="es-CO" dirty="0"/>
              <a:t> </a:t>
            </a:r>
            <a:r>
              <a:rPr lang="es-CO" dirty="0" err="1"/>
              <a:t>embed</a:t>
            </a:r>
            <a:r>
              <a:rPr lang="es-CO" dirty="0"/>
              <a:t> </a:t>
            </a:r>
            <a:r>
              <a:rPr lang="es-CO" dirty="0" err="1"/>
              <a:t>this</a:t>
            </a:r>
            <a:r>
              <a:rPr lang="es-CO" dirty="0"/>
              <a:t> as </a:t>
            </a:r>
            <a:r>
              <a:rPr lang="es-CO" dirty="0" err="1"/>
              <a:t>this</a:t>
            </a:r>
            <a:r>
              <a:rPr lang="es-CO" dirty="0"/>
              <a:t> </a:t>
            </a:r>
            <a:r>
              <a:rPr lang="es-CO" dirty="0" err="1"/>
              <a:t>is</a:t>
            </a:r>
            <a:r>
              <a:rPr lang="es-CO" dirty="0"/>
              <a:t> a </a:t>
            </a:r>
            <a:r>
              <a:rPr lang="es-CO" dirty="0" err="1"/>
              <a:t>core</a:t>
            </a:r>
            <a:r>
              <a:rPr lang="es-CO" dirty="0"/>
              <a:t> </a:t>
            </a:r>
            <a:r>
              <a:rPr lang="es-CO" dirty="0" err="1"/>
              <a:t>skill</a:t>
            </a:r>
            <a:r>
              <a:rPr lang="es-CO" dirty="0"/>
              <a:t>.</a:t>
            </a:r>
          </a:p>
        </p:txBody>
      </p:sp>
      <p:sp>
        <p:nvSpPr>
          <p:cNvPr id="4" name="Slide Number Placeholder 3"/>
          <p:cNvSpPr>
            <a:spLocks noGrp="1"/>
          </p:cNvSpPr>
          <p:nvPr>
            <p:ph type="sldNum" sz="quarter" idx="5"/>
          </p:nvPr>
        </p:nvSpPr>
        <p:spPr/>
        <p:txBody>
          <a:bodyPr/>
          <a:lstStyle/>
          <a:p>
            <a:fld id="{FA12FB4C-C2FF-42F0-90D4-865146A66B56}" type="slidenum">
              <a:rPr lang="es-CO" smtClean="0"/>
              <a:t>19</a:t>
            </a:fld>
            <a:endParaRPr lang="es-CO"/>
          </a:p>
        </p:txBody>
      </p:sp>
    </p:spTree>
    <p:extLst>
      <p:ext uri="{BB962C8B-B14F-4D97-AF65-F5344CB8AC3E}">
        <p14:creationId xmlns:p14="http://schemas.microsoft.com/office/powerpoint/2010/main" val="3773048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The learning objective of the lesson and the steps to success. A printout is usually handy for the pupils to assess their own progress (and for you to assess it when live-marking or marking). Based on how long your lessons are and how much differentiation your pupils need, you might need to split this lesson into smaller chunks.</a:t>
            </a:r>
          </a:p>
        </p:txBody>
      </p:sp>
      <p:sp>
        <p:nvSpPr>
          <p:cNvPr id="4" name="Slide Number Placeholder 3"/>
          <p:cNvSpPr>
            <a:spLocks noGrp="1"/>
          </p:cNvSpPr>
          <p:nvPr>
            <p:ph type="sldNum" sz="quarter" idx="5"/>
          </p:nvPr>
        </p:nvSpPr>
        <p:spPr/>
        <p:txBody>
          <a:bodyPr/>
          <a:lstStyle/>
          <a:p>
            <a:fld id="{5A609FC7-97B0-4781-B7EA-836715E0E997}" type="slidenum">
              <a:rPr lang="es-CO" smtClean="0"/>
              <a:t>2</a:t>
            </a:fld>
            <a:endParaRPr lang="es-CO"/>
          </a:p>
        </p:txBody>
      </p:sp>
    </p:spTree>
    <p:extLst>
      <p:ext uri="{BB962C8B-B14F-4D97-AF65-F5344CB8AC3E}">
        <p14:creationId xmlns:p14="http://schemas.microsoft.com/office/powerpoint/2010/main" val="23919079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dirty="0" err="1"/>
              <a:t>Go</a:t>
            </a:r>
            <a:r>
              <a:rPr lang="es-CO" dirty="0"/>
              <a:t> </a:t>
            </a:r>
            <a:r>
              <a:rPr lang="es-CO" dirty="0" err="1"/>
              <a:t>through</a:t>
            </a:r>
            <a:r>
              <a:rPr lang="es-CO" dirty="0"/>
              <a:t>, </a:t>
            </a:r>
            <a:r>
              <a:rPr lang="es-CO" dirty="0" err="1"/>
              <a:t>slowly</a:t>
            </a:r>
            <a:r>
              <a:rPr lang="es-CO" dirty="0"/>
              <a:t>, </a:t>
            </a:r>
            <a:r>
              <a:rPr lang="es-CO" dirty="0" err="1"/>
              <a:t>how</a:t>
            </a:r>
            <a:r>
              <a:rPr lang="es-CO" dirty="0"/>
              <a:t> </a:t>
            </a:r>
            <a:r>
              <a:rPr lang="es-CO" dirty="0" err="1"/>
              <a:t>we</a:t>
            </a:r>
            <a:r>
              <a:rPr lang="es-CO" dirty="0"/>
              <a:t> </a:t>
            </a:r>
            <a:r>
              <a:rPr lang="es-CO" dirty="0" err="1"/>
              <a:t>conjugate</a:t>
            </a:r>
            <a:r>
              <a:rPr lang="es-CO" dirty="0"/>
              <a:t> </a:t>
            </a:r>
            <a:r>
              <a:rPr lang="es-CO" dirty="0" err="1"/>
              <a:t>verbs</a:t>
            </a:r>
            <a:r>
              <a:rPr lang="es-CO" dirty="0"/>
              <a:t> in </a:t>
            </a:r>
            <a:r>
              <a:rPr lang="es-CO" dirty="0" err="1"/>
              <a:t>Spanish</a:t>
            </a:r>
            <a:r>
              <a:rPr lang="es-CO" dirty="0"/>
              <a:t>. </a:t>
            </a:r>
            <a:r>
              <a:rPr lang="es-CO" dirty="0" err="1"/>
              <a:t>You</a:t>
            </a:r>
            <a:r>
              <a:rPr lang="es-CO" dirty="0"/>
              <a:t> </a:t>
            </a:r>
            <a:r>
              <a:rPr lang="es-CO" dirty="0" err="1"/>
              <a:t>should</a:t>
            </a:r>
            <a:r>
              <a:rPr lang="es-CO" dirty="0"/>
              <a:t> </a:t>
            </a:r>
            <a:r>
              <a:rPr lang="es-CO" dirty="0" err="1"/>
              <a:t>check</a:t>
            </a:r>
            <a:r>
              <a:rPr lang="es-CO" dirty="0"/>
              <a:t> </a:t>
            </a:r>
            <a:r>
              <a:rPr lang="es-CO" dirty="0" err="1"/>
              <a:t>their</a:t>
            </a:r>
            <a:r>
              <a:rPr lang="es-CO" dirty="0"/>
              <a:t> </a:t>
            </a:r>
            <a:r>
              <a:rPr lang="es-CO" dirty="0" err="1"/>
              <a:t>learning</a:t>
            </a:r>
            <a:r>
              <a:rPr lang="es-CO" dirty="0"/>
              <a:t> at </a:t>
            </a:r>
            <a:r>
              <a:rPr lang="es-CO" dirty="0" err="1"/>
              <a:t>every</a:t>
            </a:r>
            <a:r>
              <a:rPr lang="es-CO" dirty="0"/>
              <a:t> </a:t>
            </a:r>
            <a:r>
              <a:rPr lang="es-CO" dirty="0" err="1"/>
              <a:t>stage</a:t>
            </a:r>
            <a:r>
              <a:rPr lang="es-CO" dirty="0"/>
              <a:t> </a:t>
            </a:r>
            <a:r>
              <a:rPr lang="es-CO" dirty="0" err="1"/>
              <a:t>to</a:t>
            </a:r>
            <a:r>
              <a:rPr lang="es-CO" dirty="0"/>
              <a:t> </a:t>
            </a:r>
            <a:r>
              <a:rPr lang="es-CO" dirty="0" err="1"/>
              <a:t>embed</a:t>
            </a:r>
            <a:r>
              <a:rPr lang="es-CO" dirty="0"/>
              <a:t> </a:t>
            </a:r>
            <a:r>
              <a:rPr lang="es-CO" dirty="0" err="1"/>
              <a:t>this</a:t>
            </a:r>
            <a:r>
              <a:rPr lang="es-CO" dirty="0"/>
              <a:t> as </a:t>
            </a:r>
            <a:r>
              <a:rPr lang="es-CO" dirty="0" err="1"/>
              <a:t>this</a:t>
            </a:r>
            <a:r>
              <a:rPr lang="es-CO" dirty="0"/>
              <a:t> </a:t>
            </a:r>
            <a:r>
              <a:rPr lang="es-CO" dirty="0" err="1"/>
              <a:t>is</a:t>
            </a:r>
            <a:r>
              <a:rPr lang="es-CO" dirty="0"/>
              <a:t> a </a:t>
            </a:r>
            <a:r>
              <a:rPr lang="es-CO" dirty="0" err="1"/>
              <a:t>core</a:t>
            </a:r>
            <a:r>
              <a:rPr lang="es-CO" dirty="0"/>
              <a:t> </a:t>
            </a:r>
            <a:r>
              <a:rPr lang="es-CO" dirty="0" err="1"/>
              <a:t>skill</a:t>
            </a:r>
            <a:r>
              <a:rPr lang="es-CO" dirty="0"/>
              <a:t>.</a:t>
            </a:r>
          </a:p>
          <a:p>
            <a:endParaRPr lang="es-CO" dirty="0"/>
          </a:p>
        </p:txBody>
      </p:sp>
      <p:sp>
        <p:nvSpPr>
          <p:cNvPr id="4" name="Slide Number Placeholder 3"/>
          <p:cNvSpPr>
            <a:spLocks noGrp="1"/>
          </p:cNvSpPr>
          <p:nvPr>
            <p:ph type="sldNum" sz="quarter" idx="5"/>
          </p:nvPr>
        </p:nvSpPr>
        <p:spPr/>
        <p:txBody>
          <a:bodyPr/>
          <a:lstStyle/>
          <a:p>
            <a:fld id="{FA12FB4C-C2FF-42F0-90D4-865146A66B56}" type="slidenum">
              <a:rPr lang="es-CO" smtClean="0"/>
              <a:t>20</a:t>
            </a:fld>
            <a:endParaRPr lang="es-CO"/>
          </a:p>
        </p:txBody>
      </p:sp>
    </p:spTree>
    <p:extLst>
      <p:ext uri="{BB962C8B-B14F-4D97-AF65-F5344CB8AC3E}">
        <p14:creationId xmlns:p14="http://schemas.microsoft.com/office/powerpoint/2010/main" val="1294075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dirty="0" err="1"/>
              <a:t>Go</a:t>
            </a:r>
            <a:r>
              <a:rPr lang="es-CO" dirty="0"/>
              <a:t> </a:t>
            </a:r>
            <a:r>
              <a:rPr lang="es-CO" dirty="0" err="1"/>
              <a:t>through</a:t>
            </a:r>
            <a:r>
              <a:rPr lang="es-CO" dirty="0"/>
              <a:t>, </a:t>
            </a:r>
            <a:r>
              <a:rPr lang="es-CO" dirty="0" err="1"/>
              <a:t>slowly</a:t>
            </a:r>
            <a:r>
              <a:rPr lang="es-CO" dirty="0"/>
              <a:t>, </a:t>
            </a:r>
            <a:r>
              <a:rPr lang="es-CO" dirty="0" err="1"/>
              <a:t>how</a:t>
            </a:r>
            <a:r>
              <a:rPr lang="es-CO" dirty="0"/>
              <a:t> </a:t>
            </a:r>
            <a:r>
              <a:rPr lang="es-CO" dirty="0" err="1"/>
              <a:t>we</a:t>
            </a:r>
            <a:r>
              <a:rPr lang="es-CO" dirty="0"/>
              <a:t> </a:t>
            </a:r>
            <a:r>
              <a:rPr lang="es-CO" dirty="0" err="1"/>
              <a:t>conjugate</a:t>
            </a:r>
            <a:r>
              <a:rPr lang="es-CO" dirty="0"/>
              <a:t> </a:t>
            </a:r>
            <a:r>
              <a:rPr lang="es-CO" dirty="0" err="1"/>
              <a:t>verbs</a:t>
            </a:r>
            <a:r>
              <a:rPr lang="es-CO" dirty="0"/>
              <a:t> in </a:t>
            </a:r>
            <a:r>
              <a:rPr lang="es-CO" dirty="0" err="1"/>
              <a:t>Spanish</a:t>
            </a:r>
            <a:r>
              <a:rPr lang="es-CO" dirty="0"/>
              <a:t>. </a:t>
            </a:r>
            <a:r>
              <a:rPr lang="es-CO" dirty="0" err="1"/>
              <a:t>You</a:t>
            </a:r>
            <a:r>
              <a:rPr lang="es-CO" dirty="0"/>
              <a:t> </a:t>
            </a:r>
            <a:r>
              <a:rPr lang="es-CO" dirty="0" err="1"/>
              <a:t>should</a:t>
            </a:r>
            <a:r>
              <a:rPr lang="es-CO" dirty="0"/>
              <a:t> </a:t>
            </a:r>
            <a:r>
              <a:rPr lang="es-CO" dirty="0" err="1"/>
              <a:t>check</a:t>
            </a:r>
            <a:r>
              <a:rPr lang="es-CO" dirty="0"/>
              <a:t> </a:t>
            </a:r>
            <a:r>
              <a:rPr lang="es-CO" dirty="0" err="1"/>
              <a:t>their</a:t>
            </a:r>
            <a:r>
              <a:rPr lang="es-CO" dirty="0"/>
              <a:t> </a:t>
            </a:r>
            <a:r>
              <a:rPr lang="es-CO" dirty="0" err="1"/>
              <a:t>learning</a:t>
            </a:r>
            <a:r>
              <a:rPr lang="es-CO" dirty="0"/>
              <a:t> at </a:t>
            </a:r>
            <a:r>
              <a:rPr lang="es-CO" dirty="0" err="1"/>
              <a:t>every</a:t>
            </a:r>
            <a:r>
              <a:rPr lang="es-CO" dirty="0"/>
              <a:t> </a:t>
            </a:r>
            <a:r>
              <a:rPr lang="es-CO" dirty="0" err="1"/>
              <a:t>stage</a:t>
            </a:r>
            <a:r>
              <a:rPr lang="es-CO" dirty="0"/>
              <a:t> </a:t>
            </a:r>
            <a:r>
              <a:rPr lang="es-CO" dirty="0" err="1"/>
              <a:t>to</a:t>
            </a:r>
            <a:r>
              <a:rPr lang="es-CO" dirty="0"/>
              <a:t> </a:t>
            </a:r>
            <a:r>
              <a:rPr lang="es-CO" dirty="0" err="1"/>
              <a:t>embed</a:t>
            </a:r>
            <a:r>
              <a:rPr lang="es-CO" dirty="0"/>
              <a:t> </a:t>
            </a:r>
            <a:r>
              <a:rPr lang="es-CO" dirty="0" err="1"/>
              <a:t>this</a:t>
            </a:r>
            <a:r>
              <a:rPr lang="es-CO" dirty="0"/>
              <a:t> as </a:t>
            </a:r>
            <a:r>
              <a:rPr lang="es-CO" dirty="0" err="1"/>
              <a:t>this</a:t>
            </a:r>
            <a:r>
              <a:rPr lang="es-CO" dirty="0"/>
              <a:t> </a:t>
            </a:r>
            <a:r>
              <a:rPr lang="es-CO" dirty="0" err="1"/>
              <a:t>is</a:t>
            </a:r>
            <a:r>
              <a:rPr lang="es-CO" dirty="0"/>
              <a:t> a </a:t>
            </a:r>
            <a:r>
              <a:rPr lang="es-CO" dirty="0" err="1"/>
              <a:t>core</a:t>
            </a:r>
            <a:r>
              <a:rPr lang="es-CO" dirty="0"/>
              <a:t> </a:t>
            </a:r>
            <a:r>
              <a:rPr lang="es-CO" dirty="0" err="1"/>
              <a:t>skill</a:t>
            </a:r>
            <a:r>
              <a:rPr lang="es-CO" dirty="0"/>
              <a:t>.</a:t>
            </a:r>
          </a:p>
          <a:p>
            <a:endParaRPr lang="es-CO" dirty="0"/>
          </a:p>
        </p:txBody>
      </p:sp>
      <p:sp>
        <p:nvSpPr>
          <p:cNvPr id="4" name="Slide Number Placeholder 3"/>
          <p:cNvSpPr>
            <a:spLocks noGrp="1"/>
          </p:cNvSpPr>
          <p:nvPr>
            <p:ph type="sldNum" sz="quarter" idx="5"/>
          </p:nvPr>
        </p:nvSpPr>
        <p:spPr/>
        <p:txBody>
          <a:bodyPr/>
          <a:lstStyle/>
          <a:p>
            <a:fld id="{FA12FB4C-C2FF-42F0-90D4-865146A66B56}" type="slidenum">
              <a:rPr lang="es-CO" smtClean="0"/>
              <a:t>21</a:t>
            </a:fld>
            <a:endParaRPr lang="es-CO"/>
          </a:p>
        </p:txBody>
      </p:sp>
    </p:spTree>
    <p:extLst>
      <p:ext uri="{BB962C8B-B14F-4D97-AF65-F5344CB8AC3E}">
        <p14:creationId xmlns:p14="http://schemas.microsoft.com/office/powerpoint/2010/main" val="16042426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dirty="0" err="1"/>
              <a:t>Go</a:t>
            </a:r>
            <a:r>
              <a:rPr lang="es-CO" dirty="0"/>
              <a:t> </a:t>
            </a:r>
            <a:r>
              <a:rPr lang="es-CO" dirty="0" err="1"/>
              <a:t>through</a:t>
            </a:r>
            <a:r>
              <a:rPr lang="es-CO" dirty="0"/>
              <a:t>, </a:t>
            </a:r>
            <a:r>
              <a:rPr lang="es-CO" dirty="0" err="1"/>
              <a:t>slowly</a:t>
            </a:r>
            <a:r>
              <a:rPr lang="es-CO" dirty="0"/>
              <a:t>, </a:t>
            </a:r>
            <a:r>
              <a:rPr lang="es-CO" dirty="0" err="1"/>
              <a:t>how</a:t>
            </a:r>
            <a:r>
              <a:rPr lang="es-CO" dirty="0"/>
              <a:t> </a:t>
            </a:r>
            <a:r>
              <a:rPr lang="es-CO" dirty="0" err="1"/>
              <a:t>we</a:t>
            </a:r>
            <a:r>
              <a:rPr lang="es-CO" dirty="0"/>
              <a:t> </a:t>
            </a:r>
            <a:r>
              <a:rPr lang="es-CO" dirty="0" err="1"/>
              <a:t>conjugate</a:t>
            </a:r>
            <a:r>
              <a:rPr lang="es-CO" dirty="0"/>
              <a:t> </a:t>
            </a:r>
            <a:r>
              <a:rPr lang="es-CO" dirty="0" err="1"/>
              <a:t>verbs</a:t>
            </a:r>
            <a:r>
              <a:rPr lang="es-CO" dirty="0"/>
              <a:t> in </a:t>
            </a:r>
            <a:r>
              <a:rPr lang="es-CO" dirty="0" err="1"/>
              <a:t>Spanish</a:t>
            </a:r>
            <a:r>
              <a:rPr lang="es-CO" dirty="0"/>
              <a:t>. </a:t>
            </a:r>
            <a:r>
              <a:rPr lang="es-CO" dirty="0" err="1"/>
              <a:t>You</a:t>
            </a:r>
            <a:r>
              <a:rPr lang="es-CO" dirty="0"/>
              <a:t> </a:t>
            </a:r>
            <a:r>
              <a:rPr lang="es-CO" dirty="0" err="1"/>
              <a:t>should</a:t>
            </a:r>
            <a:r>
              <a:rPr lang="es-CO" dirty="0"/>
              <a:t> </a:t>
            </a:r>
            <a:r>
              <a:rPr lang="es-CO" dirty="0" err="1"/>
              <a:t>check</a:t>
            </a:r>
            <a:r>
              <a:rPr lang="es-CO" dirty="0"/>
              <a:t> </a:t>
            </a:r>
            <a:r>
              <a:rPr lang="es-CO" dirty="0" err="1"/>
              <a:t>their</a:t>
            </a:r>
            <a:r>
              <a:rPr lang="es-CO" dirty="0"/>
              <a:t> </a:t>
            </a:r>
            <a:r>
              <a:rPr lang="es-CO" dirty="0" err="1"/>
              <a:t>learning</a:t>
            </a:r>
            <a:r>
              <a:rPr lang="es-CO" dirty="0"/>
              <a:t> at </a:t>
            </a:r>
            <a:r>
              <a:rPr lang="es-CO" dirty="0" err="1"/>
              <a:t>every</a:t>
            </a:r>
            <a:r>
              <a:rPr lang="es-CO" dirty="0"/>
              <a:t> </a:t>
            </a:r>
            <a:r>
              <a:rPr lang="es-CO" dirty="0" err="1"/>
              <a:t>stage</a:t>
            </a:r>
            <a:r>
              <a:rPr lang="es-CO" dirty="0"/>
              <a:t> </a:t>
            </a:r>
            <a:r>
              <a:rPr lang="es-CO" dirty="0" err="1"/>
              <a:t>to</a:t>
            </a:r>
            <a:r>
              <a:rPr lang="es-CO" dirty="0"/>
              <a:t> </a:t>
            </a:r>
            <a:r>
              <a:rPr lang="es-CO" dirty="0" err="1"/>
              <a:t>embed</a:t>
            </a:r>
            <a:r>
              <a:rPr lang="es-CO" dirty="0"/>
              <a:t> </a:t>
            </a:r>
            <a:r>
              <a:rPr lang="es-CO" dirty="0" err="1"/>
              <a:t>this</a:t>
            </a:r>
            <a:r>
              <a:rPr lang="es-CO" dirty="0"/>
              <a:t> as </a:t>
            </a:r>
            <a:r>
              <a:rPr lang="es-CO" dirty="0" err="1"/>
              <a:t>this</a:t>
            </a:r>
            <a:r>
              <a:rPr lang="es-CO" dirty="0"/>
              <a:t> </a:t>
            </a:r>
            <a:r>
              <a:rPr lang="es-CO" dirty="0" err="1"/>
              <a:t>is</a:t>
            </a:r>
            <a:r>
              <a:rPr lang="es-CO" dirty="0"/>
              <a:t> a </a:t>
            </a:r>
            <a:r>
              <a:rPr lang="es-CO" dirty="0" err="1"/>
              <a:t>core</a:t>
            </a:r>
            <a:r>
              <a:rPr lang="es-CO" dirty="0"/>
              <a:t> </a:t>
            </a:r>
            <a:r>
              <a:rPr lang="es-CO" dirty="0" err="1"/>
              <a:t>skill</a:t>
            </a:r>
            <a:r>
              <a:rPr lang="es-CO" dirty="0"/>
              <a:t>.</a:t>
            </a:r>
          </a:p>
          <a:p>
            <a:endParaRPr lang="es-CO" dirty="0"/>
          </a:p>
        </p:txBody>
      </p:sp>
      <p:sp>
        <p:nvSpPr>
          <p:cNvPr id="4" name="Slide Number Placeholder 3"/>
          <p:cNvSpPr>
            <a:spLocks noGrp="1"/>
          </p:cNvSpPr>
          <p:nvPr>
            <p:ph type="sldNum" sz="quarter" idx="5"/>
          </p:nvPr>
        </p:nvSpPr>
        <p:spPr/>
        <p:txBody>
          <a:bodyPr/>
          <a:lstStyle/>
          <a:p>
            <a:fld id="{FA12FB4C-C2FF-42F0-90D4-865146A66B56}" type="slidenum">
              <a:rPr lang="es-CO" smtClean="0"/>
              <a:t>22</a:t>
            </a:fld>
            <a:endParaRPr lang="es-CO"/>
          </a:p>
        </p:txBody>
      </p:sp>
    </p:spTree>
    <p:extLst>
      <p:ext uri="{BB962C8B-B14F-4D97-AF65-F5344CB8AC3E}">
        <p14:creationId xmlns:p14="http://schemas.microsoft.com/office/powerpoint/2010/main" val="40090834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dirty="0" err="1"/>
              <a:t>Go</a:t>
            </a:r>
            <a:r>
              <a:rPr lang="es-CO" dirty="0"/>
              <a:t> </a:t>
            </a:r>
            <a:r>
              <a:rPr lang="es-CO" dirty="0" err="1"/>
              <a:t>through</a:t>
            </a:r>
            <a:r>
              <a:rPr lang="es-CO" dirty="0"/>
              <a:t>, </a:t>
            </a:r>
            <a:r>
              <a:rPr lang="es-CO" dirty="0" err="1"/>
              <a:t>slowly</a:t>
            </a:r>
            <a:r>
              <a:rPr lang="es-CO" dirty="0"/>
              <a:t>, </a:t>
            </a:r>
            <a:r>
              <a:rPr lang="es-CO" dirty="0" err="1"/>
              <a:t>how</a:t>
            </a:r>
            <a:r>
              <a:rPr lang="es-CO" dirty="0"/>
              <a:t> </a:t>
            </a:r>
            <a:r>
              <a:rPr lang="es-CO" dirty="0" err="1"/>
              <a:t>we</a:t>
            </a:r>
            <a:r>
              <a:rPr lang="es-CO" dirty="0"/>
              <a:t> </a:t>
            </a:r>
            <a:r>
              <a:rPr lang="es-CO" dirty="0" err="1"/>
              <a:t>conjugate</a:t>
            </a:r>
            <a:r>
              <a:rPr lang="es-CO" dirty="0"/>
              <a:t> </a:t>
            </a:r>
            <a:r>
              <a:rPr lang="es-CO" dirty="0" err="1"/>
              <a:t>verbs</a:t>
            </a:r>
            <a:r>
              <a:rPr lang="es-CO" dirty="0"/>
              <a:t> in </a:t>
            </a:r>
            <a:r>
              <a:rPr lang="es-CO" dirty="0" err="1"/>
              <a:t>Spanish</a:t>
            </a:r>
            <a:r>
              <a:rPr lang="es-CO" dirty="0"/>
              <a:t>. </a:t>
            </a:r>
            <a:r>
              <a:rPr lang="es-CO" dirty="0" err="1"/>
              <a:t>You</a:t>
            </a:r>
            <a:r>
              <a:rPr lang="es-CO" dirty="0"/>
              <a:t> </a:t>
            </a:r>
            <a:r>
              <a:rPr lang="es-CO" dirty="0" err="1"/>
              <a:t>should</a:t>
            </a:r>
            <a:r>
              <a:rPr lang="es-CO" dirty="0"/>
              <a:t> </a:t>
            </a:r>
            <a:r>
              <a:rPr lang="es-CO" dirty="0" err="1"/>
              <a:t>check</a:t>
            </a:r>
            <a:r>
              <a:rPr lang="es-CO" dirty="0"/>
              <a:t> </a:t>
            </a:r>
            <a:r>
              <a:rPr lang="es-CO" dirty="0" err="1"/>
              <a:t>their</a:t>
            </a:r>
            <a:r>
              <a:rPr lang="es-CO" dirty="0"/>
              <a:t> </a:t>
            </a:r>
            <a:r>
              <a:rPr lang="es-CO" dirty="0" err="1"/>
              <a:t>learning</a:t>
            </a:r>
            <a:r>
              <a:rPr lang="es-CO" dirty="0"/>
              <a:t> at </a:t>
            </a:r>
            <a:r>
              <a:rPr lang="es-CO" dirty="0" err="1"/>
              <a:t>every</a:t>
            </a:r>
            <a:r>
              <a:rPr lang="es-CO" dirty="0"/>
              <a:t> </a:t>
            </a:r>
            <a:r>
              <a:rPr lang="es-CO" dirty="0" err="1"/>
              <a:t>stage</a:t>
            </a:r>
            <a:r>
              <a:rPr lang="es-CO" dirty="0"/>
              <a:t> </a:t>
            </a:r>
            <a:r>
              <a:rPr lang="es-CO" dirty="0" err="1"/>
              <a:t>to</a:t>
            </a:r>
            <a:r>
              <a:rPr lang="es-CO" dirty="0"/>
              <a:t> </a:t>
            </a:r>
            <a:r>
              <a:rPr lang="es-CO" dirty="0" err="1"/>
              <a:t>embed</a:t>
            </a:r>
            <a:r>
              <a:rPr lang="es-CO" dirty="0"/>
              <a:t> </a:t>
            </a:r>
            <a:r>
              <a:rPr lang="es-CO" dirty="0" err="1"/>
              <a:t>this</a:t>
            </a:r>
            <a:r>
              <a:rPr lang="es-CO" dirty="0"/>
              <a:t> as </a:t>
            </a:r>
            <a:r>
              <a:rPr lang="es-CO" dirty="0" err="1"/>
              <a:t>this</a:t>
            </a:r>
            <a:r>
              <a:rPr lang="es-CO" dirty="0"/>
              <a:t> </a:t>
            </a:r>
            <a:r>
              <a:rPr lang="es-CO" dirty="0" err="1"/>
              <a:t>is</a:t>
            </a:r>
            <a:r>
              <a:rPr lang="es-CO" dirty="0"/>
              <a:t> a </a:t>
            </a:r>
            <a:r>
              <a:rPr lang="es-CO" dirty="0" err="1"/>
              <a:t>core</a:t>
            </a:r>
            <a:r>
              <a:rPr lang="es-CO" dirty="0"/>
              <a:t> </a:t>
            </a:r>
            <a:r>
              <a:rPr lang="es-CO" dirty="0" err="1"/>
              <a:t>skill</a:t>
            </a:r>
            <a:r>
              <a:rPr lang="es-CO" dirty="0"/>
              <a:t>.</a:t>
            </a:r>
          </a:p>
          <a:p>
            <a:endParaRPr lang="es-CO" dirty="0"/>
          </a:p>
        </p:txBody>
      </p:sp>
      <p:sp>
        <p:nvSpPr>
          <p:cNvPr id="4" name="Slide Number Placeholder 3"/>
          <p:cNvSpPr>
            <a:spLocks noGrp="1"/>
          </p:cNvSpPr>
          <p:nvPr>
            <p:ph type="sldNum" sz="quarter" idx="5"/>
          </p:nvPr>
        </p:nvSpPr>
        <p:spPr/>
        <p:txBody>
          <a:bodyPr/>
          <a:lstStyle/>
          <a:p>
            <a:fld id="{FA12FB4C-C2FF-42F0-90D4-865146A66B56}" type="slidenum">
              <a:rPr lang="es-CO" smtClean="0"/>
              <a:t>23</a:t>
            </a:fld>
            <a:endParaRPr lang="es-CO"/>
          </a:p>
        </p:txBody>
      </p:sp>
    </p:spTree>
    <p:extLst>
      <p:ext uri="{BB962C8B-B14F-4D97-AF65-F5344CB8AC3E}">
        <p14:creationId xmlns:p14="http://schemas.microsoft.com/office/powerpoint/2010/main" val="27895570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CO" dirty="0" err="1"/>
              <a:t>Pupils</a:t>
            </a:r>
            <a:r>
              <a:rPr lang="es-CO" dirty="0"/>
              <a:t> </a:t>
            </a:r>
            <a:r>
              <a:rPr lang="es-CO" dirty="0" err="1"/>
              <a:t>to</a:t>
            </a:r>
            <a:r>
              <a:rPr lang="es-CO" dirty="0"/>
              <a:t> </a:t>
            </a:r>
            <a:r>
              <a:rPr lang="es-CO" dirty="0" err="1"/>
              <a:t>recap</a:t>
            </a:r>
            <a:r>
              <a:rPr lang="es-CO" dirty="0"/>
              <a:t> </a:t>
            </a:r>
            <a:r>
              <a:rPr lang="es-CO" dirty="0" err="1"/>
              <a:t>what</a:t>
            </a:r>
            <a:r>
              <a:rPr lang="es-CO" dirty="0"/>
              <a:t> </a:t>
            </a:r>
            <a:r>
              <a:rPr lang="es-CO" dirty="0" err="1"/>
              <a:t>goes</a:t>
            </a:r>
            <a:r>
              <a:rPr lang="es-CO" dirty="0"/>
              <a:t> in </a:t>
            </a:r>
            <a:r>
              <a:rPr lang="es-CO" dirty="0" err="1"/>
              <a:t>the</a:t>
            </a:r>
            <a:r>
              <a:rPr lang="es-CO" dirty="0"/>
              <a:t> </a:t>
            </a:r>
            <a:r>
              <a:rPr lang="es-CO" dirty="0" err="1"/>
              <a:t>conjugation</a:t>
            </a:r>
            <a:r>
              <a:rPr lang="es-CO" dirty="0"/>
              <a:t> table. </a:t>
            </a:r>
            <a:r>
              <a:rPr lang="es-CO" dirty="0" err="1"/>
              <a:t>You</a:t>
            </a:r>
            <a:r>
              <a:rPr lang="es-CO" dirty="0"/>
              <a:t> can </a:t>
            </a:r>
            <a:r>
              <a:rPr lang="es-CO" dirty="0" err="1"/>
              <a:t>get</a:t>
            </a:r>
            <a:r>
              <a:rPr lang="es-CO" dirty="0"/>
              <a:t> </a:t>
            </a:r>
            <a:r>
              <a:rPr lang="es-CO" dirty="0" err="1"/>
              <a:t>them</a:t>
            </a:r>
            <a:r>
              <a:rPr lang="es-CO" dirty="0"/>
              <a:t> </a:t>
            </a:r>
            <a:r>
              <a:rPr lang="es-CO" dirty="0" err="1"/>
              <a:t>to</a:t>
            </a:r>
            <a:r>
              <a:rPr lang="es-CO" dirty="0"/>
              <a:t> </a:t>
            </a:r>
            <a:r>
              <a:rPr lang="es-CO" dirty="0" err="1"/>
              <a:t>close</a:t>
            </a:r>
            <a:r>
              <a:rPr lang="es-CO" dirty="0"/>
              <a:t> </a:t>
            </a:r>
            <a:r>
              <a:rPr lang="es-CO" dirty="0" err="1"/>
              <a:t>their</a:t>
            </a:r>
            <a:r>
              <a:rPr lang="es-CO" dirty="0"/>
              <a:t> </a:t>
            </a:r>
            <a:r>
              <a:rPr lang="es-CO" dirty="0" err="1"/>
              <a:t>books</a:t>
            </a:r>
            <a:r>
              <a:rPr lang="es-CO" dirty="0"/>
              <a:t> and </a:t>
            </a:r>
            <a:r>
              <a:rPr lang="es-CO" dirty="0" err="1"/>
              <a:t>go</a:t>
            </a:r>
            <a:r>
              <a:rPr lang="es-CO" dirty="0"/>
              <a:t> </a:t>
            </a:r>
            <a:r>
              <a:rPr lang="es-CO" dirty="0" err="1"/>
              <a:t>through</a:t>
            </a:r>
            <a:r>
              <a:rPr lang="es-CO" dirty="0"/>
              <a:t> </a:t>
            </a:r>
            <a:r>
              <a:rPr lang="es-CO" dirty="0" err="1"/>
              <a:t>the</a:t>
            </a:r>
            <a:r>
              <a:rPr lang="es-CO" dirty="0"/>
              <a:t> </a:t>
            </a:r>
            <a:r>
              <a:rPr lang="es-CO" dirty="0" err="1"/>
              <a:t>conjugations</a:t>
            </a:r>
            <a:r>
              <a:rPr lang="es-CO" dirty="0"/>
              <a:t> in </a:t>
            </a:r>
            <a:r>
              <a:rPr lang="es-CO" dirty="0" err="1"/>
              <a:t>class</a:t>
            </a:r>
            <a:r>
              <a:rPr lang="es-CO" dirty="0"/>
              <a:t>. </a:t>
            </a:r>
            <a:r>
              <a:rPr lang="es-CO" dirty="0" err="1"/>
              <a:t>Another</a:t>
            </a:r>
            <a:r>
              <a:rPr lang="es-CO" dirty="0"/>
              <a:t> </a:t>
            </a:r>
            <a:r>
              <a:rPr lang="es-CO" dirty="0" err="1"/>
              <a:t>useful</a:t>
            </a:r>
            <a:r>
              <a:rPr lang="es-CO" dirty="0"/>
              <a:t> </a:t>
            </a:r>
            <a:r>
              <a:rPr lang="es-CO" dirty="0" err="1"/>
              <a:t>activity</a:t>
            </a:r>
            <a:r>
              <a:rPr lang="es-CO" dirty="0"/>
              <a:t> </a:t>
            </a:r>
            <a:r>
              <a:rPr lang="es-CO" dirty="0" err="1"/>
              <a:t>is</a:t>
            </a:r>
            <a:r>
              <a:rPr lang="es-CO" dirty="0"/>
              <a:t> </a:t>
            </a:r>
            <a:r>
              <a:rPr lang="es-CO" dirty="0" err="1"/>
              <a:t>to</a:t>
            </a:r>
            <a:r>
              <a:rPr lang="es-CO" dirty="0"/>
              <a:t> </a:t>
            </a:r>
            <a:r>
              <a:rPr lang="es-CO" dirty="0" err="1"/>
              <a:t>ask</a:t>
            </a:r>
            <a:r>
              <a:rPr lang="es-CO" dirty="0"/>
              <a:t> </a:t>
            </a:r>
            <a:r>
              <a:rPr lang="es-CO" dirty="0" err="1"/>
              <a:t>them</a:t>
            </a:r>
            <a:r>
              <a:rPr lang="es-CO" dirty="0"/>
              <a:t> </a:t>
            </a:r>
            <a:r>
              <a:rPr lang="es-CO" dirty="0" err="1"/>
              <a:t>to</a:t>
            </a:r>
            <a:r>
              <a:rPr lang="es-CO" dirty="0"/>
              <a:t> </a:t>
            </a:r>
            <a:r>
              <a:rPr lang="es-CO" dirty="0" err="1"/>
              <a:t>memorise</a:t>
            </a:r>
            <a:r>
              <a:rPr lang="es-CO" dirty="0"/>
              <a:t> </a:t>
            </a:r>
            <a:r>
              <a:rPr lang="es-CO" dirty="0" err="1"/>
              <a:t>the</a:t>
            </a:r>
            <a:r>
              <a:rPr lang="es-CO" dirty="0"/>
              <a:t> </a:t>
            </a:r>
            <a:r>
              <a:rPr lang="es-CO" dirty="0" err="1"/>
              <a:t>conjugation</a:t>
            </a:r>
            <a:r>
              <a:rPr lang="es-CO" dirty="0"/>
              <a:t> table and test </a:t>
            </a:r>
            <a:r>
              <a:rPr lang="es-CO" dirty="0" err="1"/>
              <a:t>their</a:t>
            </a:r>
            <a:r>
              <a:rPr lang="es-CO" dirty="0"/>
              <a:t> peer(s).</a:t>
            </a:r>
          </a:p>
        </p:txBody>
      </p:sp>
      <p:sp>
        <p:nvSpPr>
          <p:cNvPr id="4" name="Slide Number Placeholder 3"/>
          <p:cNvSpPr>
            <a:spLocks noGrp="1"/>
          </p:cNvSpPr>
          <p:nvPr>
            <p:ph type="sldNum" sz="quarter" idx="5"/>
          </p:nvPr>
        </p:nvSpPr>
        <p:spPr/>
        <p:txBody>
          <a:bodyPr/>
          <a:lstStyle/>
          <a:p>
            <a:fld id="{FA12FB4C-C2FF-42F0-90D4-865146A66B56}" type="slidenum">
              <a:rPr lang="es-CO" smtClean="0"/>
              <a:t>24</a:t>
            </a:fld>
            <a:endParaRPr lang="es-CO"/>
          </a:p>
        </p:txBody>
      </p:sp>
    </p:spTree>
    <p:extLst>
      <p:ext uri="{BB962C8B-B14F-4D97-AF65-F5344CB8AC3E}">
        <p14:creationId xmlns:p14="http://schemas.microsoft.com/office/powerpoint/2010/main" val="39724080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Quick re-cap of boot verbs in the Present. Your pupils hopefully remember from previous lessons, but this recap is important in order to talk about different people using “</a:t>
            </a:r>
            <a:r>
              <a:rPr lang="en-GB" noProof="0" dirty="0" err="1"/>
              <a:t>jugar</a:t>
            </a:r>
            <a:r>
              <a:rPr lang="en-GB" noProof="0" dirty="0"/>
              <a:t>”, “</a:t>
            </a:r>
            <a:r>
              <a:rPr lang="en-GB" noProof="0" dirty="0" err="1"/>
              <a:t>encender</a:t>
            </a:r>
            <a:r>
              <a:rPr lang="en-GB" noProof="0" dirty="0"/>
              <a:t>” and “</a:t>
            </a:r>
            <a:r>
              <a:rPr lang="en-GB" noProof="0" dirty="0" err="1"/>
              <a:t>colgar</a:t>
            </a:r>
            <a:r>
              <a:rPr lang="en-GB" noProof="0" dirty="0"/>
              <a:t>”</a:t>
            </a:r>
          </a:p>
        </p:txBody>
      </p:sp>
      <p:sp>
        <p:nvSpPr>
          <p:cNvPr id="4" name="Slide Number Placeholder 3"/>
          <p:cNvSpPr>
            <a:spLocks noGrp="1"/>
          </p:cNvSpPr>
          <p:nvPr>
            <p:ph type="sldNum" sz="quarter" idx="5"/>
          </p:nvPr>
        </p:nvSpPr>
        <p:spPr/>
        <p:txBody>
          <a:bodyPr/>
          <a:lstStyle/>
          <a:p>
            <a:fld id="{3F4FA27C-A6EC-479A-8348-AF7B36F6F717}" type="slidenum">
              <a:rPr lang="es-CO" smtClean="0"/>
              <a:t>25</a:t>
            </a:fld>
            <a:endParaRPr lang="es-CO"/>
          </a:p>
        </p:txBody>
      </p:sp>
    </p:spTree>
    <p:extLst>
      <p:ext uri="{BB962C8B-B14F-4D97-AF65-F5344CB8AC3E}">
        <p14:creationId xmlns:p14="http://schemas.microsoft.com/office/powerpoint/2010/main" val="14950610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A quick demonstration of “boot” verbs – it serves as a purpose of also making your pupils more aware of the “meta” and understanding the notion of the 6 people that we conjugate are always in the same order for a reason. Naturally, this might be over the head of some of your pupils at this stage, but HAPs who enjoy understanding the grammar find these explanations useful. As always, you know your class best, decide what they should learn and what you feel confident in teaching them.</a:t>
            </a:r>
          </a:p>
        </p:txBody>
      </p:sp>
      <p:sp>
        <p:nvSpPr>
          <p:cNvPr id="4" name="Slide Number Placeholder 3"/>
          <p:cNvSpPr>
            <a:spLocks noGrp="1"/>
          </p:cNvSpPr>
          <p:nvPr>
            <p:ph type="sldNum" sz="quarter" idx="5"/>
          </p:nvPr>
        </p:nvSpPr>
        <p:spPr/>
        <p:txBody>
          <a:bodyPr/>
          <a:lstStyle/>
          <a:p>
            <a:fld id="{3F4FA27C-A6EC-479A-8348-AF7B36F6F717}" type="slidenum">
              <a:rPr lang="es-CO" smtClean="0"/>
              <a:t>26</a:t>
            </a:fld>
            <a:endParaRPr lang="es-CO"/>
          </a:p>
        </p:txBody>
      </p:sp>
    </p:spTree>
    <p:extLst>
      <p:ext uri="{BB962C8B-B14F-4D97-AF65-F5344CB8AC3E}">
        <p14:creationId xmlns:p14="http://schemas.microsoft.com/office/powerpoint/2010/main" val="27574777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A quick demonstration of “boot” verbs for “</a:t>
            </a:r>
            <a:r>
              <a:rPr lang="en-GB" noProof="0" dirty="0" err="1"/>
              <a:t>colgar</a:t>
            </a:r>
            <a:r>
              <a:rPr lang="en-GB" noProof="0" dirty="0"/>
              <a:t>” and “</a:t>
            </a:r>
            <a:r>
              <a:rPr lang="en-GB" noProof="0" dirty="0" err="1"/>
              <a:t>encender</a:t>
            </a:r>
            <a:r>
              <a:rPr lang="en-GB" noProof="0" dirty="0"/>
              <a:t>” – maybe worth telling pupils at this stage that boot verbs can be: </a:t>
            </a:r>
          </a:p>
          <a:p>
            <a:pPr marL="180657" indent="-180657">
              <a:buFont typeface="Arial" panose="020B0604020202020204" pitchFamily="34" charset="0"/>
              <a:buChar char="•"/>
            </a:pPr>
            <a:r>
              <a:rPr lang="en-GB" noProof="0" dirty="0"/>
              <a:t>O </a:t>
            </a:r>
            <a:r>
              <a:rPr lang="en-GB" noProof="0" dirty="0">
                <a:sym typeface="Wingdings" panose="05000000000000000000" pitchFamily="2" charset="2"/>
              </a:rPr>
              <a:t> </a:t>
            </a:r>
            <a:r>
              <a:rPr lang="en-GB" noProof="0" dirty="0" err="1">
                <a:sym typeface="Wingdings" panose="05000000000000000000" pitchFamily="2" charset="2"/>
              </a:rPr>
              <a:t>ue</a:t>
            </a:r>
            <a:endParaRPr lang="en-GB" noProof="0" dirty="0">
              <a:sym typeface="Wingdings" panose="05000000000000000000" pitchFamily="2" charset="2"/>
            </a:endParaRPr>
          </a:p>
          <a:p>
            <a:pPr marL="180657" indent="-180657">
              <a:buFont typeface="Arial" panose="020B0604020202020204" pitchFamily="34" charset="0"/>
              <a:buChar char="•"/>
            </a:pPr>
            <a:r>
              <a:rPr lang="en-GB" noProof="0" dirty="0">
                <a:sym typeface="Wingdings" panose="05000000000000000000" pitchFamily="2" charset="2"/>
              </a:rPr>
              <a:t>U  </a:t>
            </a:r>
            <a:r>
              <a:rPr lang="en-GB" noProof="0" dirty="0" err="1">
                <a:sym typeface="Wingdings" panose="05000000000000000000" pitchFamily="2" charset="2"/>
              </a:rPr>
              <a:t>ue</a:t>
            </a:r>
            <a:endParaRPr lang="en-GB" noProof="0" dirty="0">
              <a:sym typeface="Wingdings" panose="05000000000000000000" pitchFamily="2" charset="2"/>
            </a:endParaRPr>
          </a:p>
          <a:p>
            <a:pPr marL="180657" indent="-180657">
              <a:buFont typeface="Arial" panose="020B0604020202020204" pitchFamily="34" charset="0"/>
              <a:buChar char="•"/>
            </a:pPr>
            <a:r>
              <a:rPr lang="en-GB" noProof="0" dirty="0">
                <a:sym typeface="Wingdings" panose="05000000000000000000" pitchFamily="2" charset="2"/>
              </a:rPr>
              <a:t>E  </a:t>
            </a:r>
            <a:r>
              <a:rPr lang="en-GB" noProof="0" dirty="0" err="1">
                <a:sym typeface="Wingdings" panose="05000000000000000000" pitchFamily="2" charset="2"/>
              </a:rPr>
              <a:t>ie</a:t>
            </a:r>
            <a:endParaRPr lang="en-GB" noProof="0" dirty="0">
              <a:sym typeface="Wingdings" panose="05000000000000000000" pitchFamily="2" charset="2"/>
            </a:endParaRPr>
          </a:p>
          <a:p>
            <a:pPr marL="180657" indent="-180657">
              <a:buFont typeface="Arial" panose="020B0604020202020204" pitchFamily="34" charset="0"/>
              <a:buChar char="•"/>
            </a:pPr>
            <a:r>
              <a:rPr lang="en-GB" noProof="0" dirty="0">
                <a:sym typeface="Wingdings" panose="05000000000000000000" pitchFamily="2" charset="2"/>
              </a:rPr>
              <a:t>E  I </a:t>
            </a:r>
            <a:endParaRPr lang="en-GB" noProof="0" dirty="0"/>
          </a:p>
        </p:txBody>
      </p:sp>
      <p:sp>
        <p:nvSpPr>
          <p:cNvPr id="4" name="Slide Number Placeholder 3"/>
          <p:cNvSpPr>
            <a:spLocks noGrp="1"/>
          </p:cNvSpPr>
          <p:nvPr>
            <p:ph type="sldNum" sz="quarter" idx="5"/>
          </p:nvPr>
        </p:nvSpPr>
        <p:spPr/>
        <p:txBody>
          <a:bodyPr/>
          <a:lstStyle/>
          <a:p>
            <a:fld id="{3F4FA27C-A6EC-479A-8348-AF7B36F6F717}" type="slidenum">
              <a:rPr lang="es-CO" smtClean="0"/>
              <a:t>27</a:t>
            </a:fld>
            <a:endParaRPr lang="es-CO"/>
          </a:p>
        </p:txBody>
      </p:sp>
    </p:spTree>
    <p:extLst>
      <p:ext uri="{BB962C8B-B14F-4D97-AF65-F5344CB8AC3E}">
        <p14:creationId xmlns:p14="http://schemas.microsoft.com/office/powerpoint/2010/main" val="21505662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Practise the Present Tense conjugations of the verbs used in the vocabulary list before. Teacher has to click once to start the wheel, and a second time to stop it (the verbs remain once selected). You can ask pupils to conjugate in whichever person you desire (think about your differentiation and your lesson outcomes).</a:t>
            </a:r>
          </a:p>
        </p:txBody>
      </p:sp>
      <p:sp>
        <p:nvSpPr>
          <p:cNvPr id="4" name="Slide Number Placeholder 3"/>
          <p:cNvSpPr>
            <a:spLocks noGrp="1"/>
          </p:cNvSpPr>
          <p:nvPr>
            <p:ph type="sldNum" sz="quarter" idx="5"/>
          </p:nvPr>
        </p:nvSpPr>
        <p:spPr/>
        <p:txBody>
          <a:bodyPr/>
          <a:lstStyle/>
          <a:p>
            <a:fld id="{3F4FA27C-A6EC-479A-8348-AF7B36F6F717}" type="slidenum">
              <a:rPr lang="es-CO" smtClean="0"/>
              <a:t>28</a:t>
            </a:fld>
            <a:endParaRPr lang="es-CO"/>
          </a:p>
        </p:txBody>
      </p:sp>
    </p:spTree>
    <p:extLst>
      <p:ext uri="{BB962C8B-B14F-4D97-AF65-F5344CB8AC3E}">
        <p14:creationId xmlns:p14="http://schemas.microsoft.com/office/powerpoint/2010/main" val="4031209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CO" dirty="0" err="1"/>
              <a:t>Pupils</a:t>
            </a:r>
            <a:r>
              <a:rPr lang="es-CO" dirty="0"/>
              <a:t> </a:t>
            </a:r>
            <a:r>
              <a:rPr lang="es-CO" dirty="0" err="1"/>
              <a:t>write</a:t>
            </a:r>
            <a:r>
              <a:rPr lang="es-CO" dirty="0"/>
              <a:t> </a:t>
            </a:r>
            <a:r>
              <a:rPr lang="es-CO" dirty="0" err="1"/>
              <a:t>down</a:t>
            </a:r>
            <a:r>
              <a:rPr lang="es-CO" dirty="0"/>
              <a:t> </a:t>
            </a:r>
            <a:r>
              <a:rPr lang="es-CO" dirty="0" err="1"/>
              <a:t>the</a:t>
            </a:r>
            <a:r>
              <a:rPr lang="es-CO" dirty="0"/>
              <a:t> </a:t>
            </a:r>
            <a:r>
              <a:rPr lang="es-CO" dirty="0" err="1"/>
              <a:t>verbs</a:t>
            </a:r>
            <a:r>
              <a:rPr lang="es-CO" dirty="0"/>
              <a:t> in </a:t>
            </a:r>
            <a:r>
              <a:rPr lang="es-CO" dirty="0" err="1"/>
              <a:t>their</a:t>
            </a:r>
            <a:r>
              <a:rPr lang="es-CO" dirty="0"/>
              <a:t> </a:t>
            </a:r>
            <a:r>
              <a:rPr lang="es-CO" dirty="0" err="1"/>
              <a:t>books</a:t>
            </a:r>
            <a:r>
              <a:rPr lang="es-CO" dirty="0"/>
              <a:t> </a:t>
            </a:r>
            <a:r>
              <a:rPr lang="es-CO" dirty="0" err="1"/>
              <a:t>folllowing</a:t>
            </a:r>
            <a:r>
              <a:rPr lang="es-CO" dirty="0"/>
              <a:t> </a:t>
            </a:r>
            <a:r>
              <a:rPr lang="es-CO" dirty="0" err="1"/>
              <a:t>the</a:t>
            </a:r>
            <a:r>
              <a:rPr lang="es-CO" dirty="0"/>
              <a:t> </a:t>
            </a:r>
            <a:r>
              <a:rPr lang="es-CO" dirty="0" err="1"/>
              <a:t>drilling</a:t>
            </a:r>
            <a:r>
              <a:rPr lang="es-CO" dirty="0"/>
              <a:t> in </a:t>
            </a:r>
            <a:r>
              <a:rPr lang="es-CO" dirty="0" err="1"/>
              <a:t>the</a:t>
            </a:r>
            <a:r>
              <a:rPr lang="es-CO" dirty="0"/>
              <a:t> spinning </a:t>
            </a:r>
            <a:r>
              <a:rPr lang="es-CO" dirty="0" err="1"/>
              <a:t>wheel</a:t>
            </a:r>
            <a:r>
              <a:rPr lang="es-CO" dirty="0"/>
              <a:t> </a:t>
            </a:r>
            <a:r>
              <a:rPr lang="es-CO" dirty="0" err="1"/>
              <a:t>slide</a:t>
            </a:r>
            <a:r>
              <a:rPr lang="es-CO" dirty="0"/>
              <a:t>.</a:t>
            </a:r>
          </a:p>
        </p:txBody>
      </p:sp>
      <p:sp>
        <p:nvSpPr>
          <p:cNvPr id="4" name="Slide Number Placeholder 3"/>
          <p:cNvSpPr>
            <a:spLocks noGrp="1"/>
          </p:cNvSpPr>
          <p:nvPr>
            <p:ph type="sldNum" sz="quarter" idx="5"/>
          </p:nvPr>
        </p:nvSpPr>
        <p:spPr/>
        <p:txBody>
          <a:bodyPr/>
          <a:lstStyle/>
          <a:p>
            <a:fld id="{FA12FB4C-C2FF-42F0-90D4-865146A66B56}" type="slidenum">
              <a:rPr lang="es-CO" smtClean="0"/>
              <a:t>29</a:t>
            </a:fld>
            <a:endParaRPr lang="es-CO"/>
          </a:p>
        </p:txBody>
      </p:sp>
    </p:spTree>
    <p:extLst>
      <p:ext uri="{BB962C8B-B14F-4D97-AF65-F5344CB8AC3E}">
        <p14:creationId xmlns:p14="http://schemas.microsoft.com/office/powerpoint/2010/main" val="26069907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Pupils repeat the vocabulary after the teacher and copy the words with the translations. Teacher might want to go back and forth to check their memory for the vocabulary.</a:t>
            </a:r>
          </a:p>
        </p:txBody>
      </p:sp>
      <p:sp>
        <p:nvSpPr>
          <p:cNvPr id="4" name="Slide Number Placeholder 3"/>
          <p:cNvSpPr>
            <a:spLocks noGrp="1"/>
          </p:cNvSpPr>
          <p:nvPr>
            <p:ph type="sldNum" sz="quarter" idx="5"/>
          </p:nvPr>
        </p:nvSpPr>
        <p:spPr/>
        <p:txBody>
          <a:bodyPr/>
          <a:lstStyle/>
          <a:p>
            <a:fld id="{D1A484EC-55A4-420E-B9D1-862DB44831F3}" type="slidenum">
              <a:rPr lang="es-CO" smtClean="0"/>
              <a:t>3</a:t>
            </a:fld>
            <a:endParaRPr lang="es-CO"/>
          </a:p>
        </p:txBody>
      </p:sp>
    </p:spTree>
    <p:extLst>
      <p:ext uri="{BB962C8B-B14F-4D97-AF65-F5344CB8AC3E}">
        <p14:creationId xmlns:p14="http://schemas.microsoft.com/office/powerpoint/2010/main" val="4122517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a:latin typeface="Avenir Next LT Pro" panose="020B0504020202020204" pitchFamily="34" charset="0"/>
              </a:rPr>
              <a:t>Batalla</a:t>
            </a:r>
            <a:r>
              <a:rPr lang="en-GB" dirty="0">
                <a:latin typeface="Avenir Next LT Pro" panose="020B0504020202020204" pitchFamily="34" charset="0"/>
              </a:rPr>
              <a:t> naval (battleships): behind each English word, there is either a part of a ship, a treasure, a bomb or nothing. Each team translates a word to reveal what is behind (the teacher will click on the English word if the translation is correct). If the team mistranslates, the other team can steal the word.</a:t>
            </a:r>
            <a:endParaRPr lang="en-GB" i="1" dirty="0">
              <a:latin typeface="Avenir Next LT Pro" panose="020B0504020202020204" pitchFamily="34" charset="0"/>
            </a:endParaRPr>
          </a:p>
        </p:txBody>
      </p:sp>
      <p:sp>
        <p:nvSpPr>
          <p:cNvPr id="4" name="Slide Number Placeholder 3"/>
          <p:cNvSpPr>
            <a:spLocks noGrp="1"/>
          </p:cNvSpPr>
          <p:nvPr>
            <p:ph type="sldNum" sz="quarter" idx="5"/>
          </p:nvPr>
        </p:nvSpPr>
        <p:spPr/>
        <p:txBody>
          <a:bodyPr/>
          <a:lstStyle/>
          <a:p>
            <a:fld id="{5A609FC7-97B0-4781-B7EA-836715E0E997}" type="slidenum">
              <a:rPr lang="es-CO" smtClean="0"/>
              <a:t>30</a:t>
            </a:fld>
            <a:endParaRPr lang="es-CO"/>
          </a:p>
        </p:txBody>
      </p:sp>
    </p:spTree>
    <p:extLst>
      <p:ext uri="{BB962C8B-B14F-4D97-AF65-F5344CB8AC3E}">
        <p14:creationId xmlns:p14="http://schemas.microsoft.com/office/powerpoint/2010/main" val="3454679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Pupils read the texts to find the more complex vocabulary and to check their comprehension with the true or false. The texts might appear somewhat difficult at the start, but your pupils should be able to get the words and true/false with a bit of concentration. If you need more differentiation, you could split the words into the 3 people.</a:t>
            </a:r>
          </a:p>
        </p:txBody>
      </p:sp>
      <p:sp>
        <p:nvSpPr>
          <p:cNvPr id="4" name="Slide Number Placeholder 3"/>
          <p:cNvSpPr>
            <a:spLocks noGrp="1"/>
          </p:cNvSpPr>
          <p:nvPr>
            <p:ph type="sldNum" sz="quarter" idx="5"/>
          </p:nvPr>
        </p:nvSpPr>
        <p:spPr/>
        <p:txBody>
          <a:bodyPr/>
          <a:lstStyle/>
          <a:p>
            <a:fld id="{5A609FC7-97B0-4781-B7EA-836715E0E997}" type="slidenum">
              <a:rPr lang="es-CO" smtClean="0"/>
              <a:t>31</a:t>
            </a:fld>
            <a:endParaRPr lang="es-CO"/>
          </a:p>
        </p:txBody>
      </p:sp>
    </p:spTree>
    <p:extLst>
      <p:ext uri="{BB962C8B-B14F-4D97-AF65-F5344CB8AC3E}">
        <p14:creationId xmlns:p14="http://schemas.microsoft.com/office/powerpoint/2010/main" val="13433545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The learning objective of the lesson and the steps to success. A printout is usually handy for the pupils to assess their own progress (and for you to assess it when live-marking or marking). Based on how long your lessons are and how much differentiation your pupils need, you might need to split this lesson into smaller chunks.</a:t>
            </a:r>
          </a:p>
        </p:txBody>
      </p:sp>
      <p:sp>
        <p:nvSpPr>
          <p:cNvPr id="4" name="Slide Number Placeholder 3"/>
          <p:cNvSpPr>
            <a:spLocks noGrp="1"/>
          </p:cNvSpPr>
          <p:nvPr>
            <p:ph type="sldNum" sz="quarter" idx="5"/>
          </p:nvPr>
        </p:nvSpPr>
        <p:spPr/>
        <p:txBody>
          <a:bodyPr/>
          <a:lstStyle/>
          <a:p>
            <a:fld id="{5A609FC7-97B0-4781-B7EA-836715E0E997}" type="slidenum">
              <a:rPr lang="es-CO" smtClean="0"/>
              <a:t>32</a:t>
            </a:fld>
            <a:endParaRPr lang="es-CO"/>
          </a:p>
        </p:txBody>
      </p:sp>
    </p:spTree>
    <p:extLst>
      <p:ext uri="{BB962C8B-B14F-4D97-AF65-F5344CB8AC3E}">
        <p14:creationId xmlns:p14="http://schemas.microsoft.com/office/powerpoint/2010/main" val="33811170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CO" dirty="0" err="1"/>
              <a:t>Teacher</a:t>
            </a:r>
            <a:r>
              <a:rPr lang="es-CO" dirty="0"/>
              <a:t> </a:t>
            </a:r>
            <a:r>
              <a:rPr lang="es-CO" dirty="0" err="1"/>
              <a:t>plays</a:t>
            </a:r>
            <a:r>
              <a:rPr lang="es-CO" dirty="0"/>
              <a:t> </a:t>
            </a:r>
            <a:r>
              <a:rPr lang="es-CO" dirty="0" err="1"/>
              <a:t>the</a:t>
            </a:r>
            <a:r>
              <a:rPr lang="es-CO" dirty="0"/>
              <a:t> audio (</a:t>
            </a:r>
            <a:r>
              <a:rPr lang="es-CO" dirty="0" err="1"/>
              <a:t>it</a:t>
            </a:r>
            <a:r>
              <a:rPr lang="es-CO" dirty="0"/>
              <a:t> </a:t>
            </a:r>
            <a:r>
              <a:rPr lang="es-CO" dirty="0" err="1"/>
              <a:t>plays</a:t>
            </a:r>
            <a:r>
              <a:rPr lang="es-CO" dirty="0"/>
              <a:t> </a:t>
            </a:r>
            <a:r>
              <a:rPr lang="es-CO" dirty="0" err="1"/>
              <a:t>twice</a:t>
            </a:r>
            <a:r>
              <a:rPr lang="es-CO" dirty="0"/>
              <a:t>), </a:t>
            </a:r>
            <a:r>
              <a:rPr lang="es-CO" dirty="0" err="1"/>
              <a:t>pupils</a:t>
            </a:r>
            <a:r>
              <a:rPr lang="es-CO" dirty="0"/>
              <a:t> </a:t>
            </a:r>
            <a:r>
              <a:rPr lang="es-CO" dirty="0" err="1"/>
              <a:t>write</a:t>
            </a:r>
            <a:r>
              <a:rPr lang="es-CO" dirty="0"/>
              <a:t> information in </a:t>
            </a:r>
            <a:r>
              <a:rPr lang="es-CO" dirty="0" err="1"/>
              <a:t>the</a:t>
            </a:r>
            <a:r>
              <a:rPr lang="es-CO" dirty="0"/>
              <a:t> table in English. </a:t>
            </a:r>
            <a:r>
              <a:rPr lang="es-CO" dirty="0" err="1"/>
              <a:t>HAPs</a:t>
            </a:r>
            <a:r>
              <a:rPr lang="es-CO" dirty="0"/>
              <a:t> (and </a:t>
            </a:r>
            <a:r>
              <a:rPr lang="es-CO" dirty="0" err="1"/>
              <a:t>MAPs</a:t>
            </a:r>
            <a:r>
              <a:rPr lang="es-CO" dirty="0"/>
              <a:t>) look </a:t>
            </a:r>
            <a:r>
              <a:rPr lang="es-CO" dirty="0" err="1"/>
              <a:t>for</a:t>
            </a:r>
            <a:r>
              <a:rPr lang="es-CO" dirty="0"/>
              <a:t> </a:t>
            </a:r>
            <a:r>
              <a:rPr lang="es-CO" dirty="0" err="1"/>
              <a:t>the</a:t>
            </a:r>
            <a:r>
              <a:rPr lang="es-CO" dirty="0"/>
              <a:t> extra information. Key </a:t>
            </a:r>
            <a:r>
              <a:rPr lang="es-CO" dirty="0" err="1"/>
              <a:t>function</a:t>
            </a:r>
            <a:r>
              <a:rPr lang="es-CO" dirty="0"/>
              <a:t> </a:t>
            </a:r>
            <a:r>
              <a:rPr lang="es-CO" dirty="0" err="1"/>
              <a:t>is</a:t>
            </a:r>
            <a:r>
              <a:rPr lang="es-CO" dirty="0"/>
              <a:t> </a:t>
            </a:r>
            <a:r>
              <a:rPr lang="es-CO" dirty="0" err="1"/>
              <a:t>the</a:t>
            </a:r>
            <a:r>
              <a:rPr lang="es-CO" dirty="0"/>
              <a:t> </a:t>
            </a:r>
            <a:r>
              <a:rPr lang="es-CO" dirty="0" err="1"/>
              <a:t>identification</a:t>
            </a:r>
            <a:r>
              <a:rPr lang="es-CO" dirty="0"/>
              <a:t> </a:t>
            </a:r>
            <a:r>
              <a:rPr lang="es-CO" dirty="0" err="1"/>
              <a:t>of</a:t>
            </a:r>
            <a:r>
              <a:rPr lang="es-CO" dirty="0"/>
              <a:t> positive / negative </a:t>
            </a:r>
            <a:r>
              <a:rPr lang="es-CO" dirty="0" err="1"/>
              <a:t>opinions</a:t>
            </a:r>
            <a:r>
              <a:rPr lang="es-CO" dirty="0"/>
              <a:t> and </a:t>
            </a:r>
            <a:r>
              <a:rPr lang="es-CO" dirty="0" err="1"/>
              <a:t>the</a:t>
            </a:r>
            <a:r>
              <a:rPr lang="es-CO" dirty="0"/>
              <a:t> </a:t>
            </a:r>
            <a:r>
              <a:rPr lang="es-CO" dirty="0" err="1"/>
              <a:t>activities</a:t>
            </a:r>
            <a:r>
              <a:rPr lang="es-CO" dirty="0"/>
              <a:t> </a:t>
            </a:r>
            <a:r>
              <a:rPr lang="es-CO" dirty="0" err="1"/>
              <a:t>of</a:t>
            </a:r>
            <a:r>
              <a:rPr lang="es-CO" dirty="0"/>
              <a:t> </a:t>
            </a:r>
            <a:r>
              <a:rPr lang="es-CO" dirty="0" err="1"/>
              <a:t>the</a:t>
            </a:r>
            <a:r>
              <a:rPr lang="es-CO" dirty="0"/>
              <a:t> </a:t>
            </a:r>
            <a:r>
              <a:rPr lang="es-CO" dirty="0" err="1"/>
              <a:t>verbs</a:t>
            </a:r>
            <a:r>
              <a:rPr lang="es-CO" dirty="0"/>
              <a:t> </a:t>
            </a:r>
            <a:r>
              <a:rPr lang="es-CO" dirty="0" err="1"/>
              <a:t>used</a:t>
            </a:r>
            <a:r>
              <a:rPr lang="es-CO" dirty="0"/>
              <a:t> in </a:t>
            </a:r>
            <a:r>
              <a:rPr lang="es-CO" dirty="0" err="1"/>
              <a:t>today’s</a:t>
            </a:r>
            <a:r>
              <a:rPr lang="es-CO" dirty="0"/>
              <a:t> </a:t>
            </a:r>
            <a:r>
              <a:rPr lang="es-CO" dirty="0" err="1"/>
              <a:t>lesson</a:t>
            </a:r>
            <a:r>
              <a:rPr lang="es-CO" dirty="0"/>
              <a:t>. </a:t>
            </a:r>
            <a:r>
              <a:rPr lang="es-CO" dirty="0" err="1"/>
              <a:t>Make</a:t>
            </a:r>
            <a:r>
              <a:rPr lang="es-CO" dirty="0"/>
              <a:t> </a:t>
            </a:r>
            <a:r>
              <a:rPr lang="es-CO" dirty="0" err="1"/>
              <a:t>them</a:t>
            </a:r>
            <a:r>
              <a:rPr lang="es-CO" dirty="0"/>
              <a:t> </a:t>
            </a:r>
            <a:r>
              <a:rPr lang="es-CO" dirty="0" err="1"/>
              <a:t>aware</a:t>
            </a:r>
            <a:r>
              <a:rPr lang="es-CO" dirty="0"/>
              <a:t> </a:t>
            </a:r>
            <a:r>
              <a:rPr lang="es-CO" dirty="0" err="1"/>
              <a:t>that</a:t>
            </a:r>
            <a:r>
              <a:rPr lang="es-CO" dirty="0"/>
              <a:t> </a:t>
            </a:r>
            <a:r>
              <a:rPr lang="es-CO" dirty="0" err="1"/>
              <a:t>the</a:t>
            </a:r>
            <a:r>
              <a:rPr lang="es-CO" dirty="0"/>
              <a:t> information </a:t>
            </a:r>
            <a:r>
              <a:rPr lang="es-CO" dirty="0" err="1"/>
              <a:t>might</a:t>
            </a:r>
            <a:r>
              <a:rPr lang="es-CO" dirty="0"/>
              <a:t> </a:t>
            </a:r>
            <a:r>
              <a:rPr lang="es-CO" dirty="0" err="1"/>
              <a:t>not</a:t>
            </a:r>
            <a:r>
              <a:rPr lang="es-CO" dirty="0"/>
              <a:t> come in </a:t>
            </a:r>
            <a:r>
              <a:rPr lang="es-CO" dirty="0" err="1"/>
              <a:t>order</a:t>
            </a:r>
            <a:r>
              <a:rPr lang="es-CO" dirty="0"/>
              <a:t>. </a:t>
            </a:r>
            <a:r>
              <a:rPr lang="es-CO" dirty="0" err="1"/>
              <a:t>The</a:t>
            </a:r>
            <a:r>
              <a:rPr lang="es-CO" dirty="0"/>
              <a:t> </a:t>
            </a:r>
            <a:r>
              <a:rPr lang="es-CO" dirty="0" err="1"/>
              <a:t>animation</a:t>
            </a:r>
            <a:r>
              <a:rPr lang="es-CO" dirty="0"/>
              <a:t> </a:t>
            </a:r>
            <a:r>
              <a:rPr lang="es-CO" dirty="0" err="1"/>
              <a:t>reveals</a:t>
            </a:r>
            <a:r>
              <a:rPr lang="es-CO" dirty="0"/>
              <a:t> </a:t>
            </a:r>
            <a:r>
              <a:rPr lang="es-CO" dirty="0" err="1"/>
              <a:t>the</a:t>
            </a:r>
            <a:r>
              <a:rPr lang="es-CO" dirty="0"/>
              <a:t> </a:t>
            </a:r>
            <a:r>
              <a:rPr lang="es-CO" dirty="0" err="1"/>
              <a:t>answers</a:t>
            </a:r>
            <a:r>
              <a:rPr lang="es-CO" dirty="0"/>
              <a:t> </a:t>
            </a:r>
            <a:r>
              <a:rPr lang="es-CO" dirty="0" err="1"/>
              <a:t>one</a:t>
            </a:r>
            <a:r>
              <a:rPr lang="es-CO" dirty="0"/>
              <a:t> at a time so </a:t>
            </a:r>
            <a:r>
              <a:rPr lang="es-CO" dirty="0" err="1"/>
              <a:t>that</a:t>
            </a:r>
            <a:r>
              <a:rPr lang="es-CO" dirty="0"/>
              <a:t> </a:t>
            </a:r>
            <a:r>
              <a:rPr lang="es-CO" dirty="0" err="1"/>
              <a:t>the</a:t>
            </a:r>
            <a:r>
              <a:rPr lang="es-CO" dirty="0"/>
              <a:t> </a:t>
            </a:r>
            <a:r>
              <a:rPr lang="es-CO" dirty="0" err="1"/>
              <a:t>pupils</a:t>
            </a:r>
            <a:r>
              <a:rPr lang="es-CO" dirty="0"/>
              <a:t> can </a:t>
            </a:r>
            <a:r>
              <a:rPr lang="es-CO" dirty="0" err="1"/>
              <a:t>see</a:t>
            </a:r>
            <a:r>
              <a:rPr lang="es-CO" dirty="0"/>
              <a:t> </a:t>
            </a:r>
            <a:r>
              <a:rPr lang="es-CO" dirty="0" err="1"/>
              <a:t>the</a:t>
            </a:r>
            <a:r>
              <a:rPr lang="es-CO" dirty="0"/>
              <a:t> information bit </a:t>
            </a:r>
            <a:r>
              <a:rPr lang="es-CO" dirty="0" err="1"/>
              <a:t>by</a:t>
            </a:r>
            <a:r>
              <a:rPr lang="es-CO" dirty="0"/>
              <a:t> bit and </a:t>
            </a:r>
            <a:r>
              <a:rPr lang="es-CO" dirty="0" err="1"/>
              <a:t>reinforce</a:t>
            </a:r>
            <a:r>
              <a:rPr lang="es-CO" dirty="0"/>
              <a:t> </a:t>
            </a:r>
            <a:r>
              <a:rPr lang="es-CO" dirty="0" err="1"/>
              <a:t>their</a:t>
            </a:r>
            <a:r>
              <a:rPr lang="es-CO" dirty="0"/>
              <a:t> </a:t>
            </a:r>
            <a:r>
              <a:rPr lang="es-CO" dirty="0" err="1"/>
              <a:t>knowledge</a:t>
            </a:r>
            <a:r>
              <a:rPr lang="es-CO" dirty="0"/>
              <a:t>. </a:t>
            </a:r>
          </a:p>
          <a:p>
            <a:r>
              <a:rPr lang="es-CO" dirty="0" err="1"/>
              <a:t>Sentences</a:t>
            </a:r>
            <a:r>
              <a:rPr lang="es-CO" dirty="0"/>
              <a:t>:</a:t>
            </a:r>
          </a:p>
          <a:p>
            <a:pPr marL="0" indent="0">
              <a:buNone/>
            </a:pPr>
            <a:r>
              <a:rPr lang="es-CO" dirty="0"/>
              <a:t>Número 1. Hola, me llamo Belén. Para mí el periodo navideño es muy importante. Me encanta decorar el árbol de Navidad porque se ve bonito. Sin embargo, no me gusta nada comer pavo.</a:t>
            </a:r>
          </a:p>
          <a:p>
            <a:pPr marL="0" indent="0">
              <a:buNone/>
            </a:pPr>
            <a:r>
              <a:rPr lang="es-CO" dirty="0"/>
              <a:t>Número 2. Hola, me llamo Lucas. En mi familia somos muy religiosos entonces vamos a la Misa del Gallo en Nochebuena, no me gusta mucho porque es aburrida. Sin embargo, me mola jugar en la nieve porque es divertido.</a:t>
            </a:r>
          </a:p>
          <a:p>
            <a:pPr marL="0" indent="0">
              <a:buNone/>
            </a:pPr>
            <a:r>
              <a:rPr lang="es-CO" dirty="0"/>
              <a:t>Número 3. Buenas, me llamo Carmen. Lo que más me gusta es Nochevieja porque como las doce uvas. Sin embargo, lo que menos me gusta es que no brindo con vino espumoso porque soy joven.</a:t>
            </a:r>
          </a:p>
          <a:p>
            <a:endParaRPr lang="es-CO" dirty="0"/>
          </a:p>
        </p:txBody>
      </p:sp>
      <p:sp>
        <p:nvSpPr>
          <p:cNvPr id="4" name="Slide Number Placeholder 3"/>
          <p:cNvSpPr>
            <a:spLocks noGrp="1"/>
          </p:cNvSpPr>
          <p:nvPr>
            <p:ph type="sldNum" sz="quarter" idx="5"/>
          </p:nvPr>
        </p:nvSpPr>
        <p:spPr/>
        <p:txBody>
          <a:bodyPr/>
          <a:lstStyle/>
          <a:p>
            <a:fld id="{3F4FA27C-A6EC-479A-8348-AF7B36F6F717}" type="slidenum">
              <a:rPr lang="es-CO" smtClean="0"/>
              <a:t>33</a:t>
            </a:fld>
            <a:endParaRPr lang="es-CO"/>
          </a:p>
        </p:txBody>
      </p:sp>
    </p:spTree>
    <p:extLst>
      <p:ext uri="{BB962C8B-B14F-4D97-AF65-F5344CB8AC3E}">
        <p14:creationId xmlns:p14="http://schemas.microsoft.com/office/powerpoint/2010/main" val="32404985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Audiovisual activity: pupils listen to sports in context, train their comprehension skills and pick up new vocabulary</a:t>
            </a:r>
            <a:br>
              <a:rPr lang="en-GB" noProof="0" dirty="0"/>
            </a:br>
            <a:r>
              <a:rPr lang="en-GB" noProof="0" dirty="0"/>
              <a:t>Link if the hyperlink doesn’t work: https://youtu.be/iseV854UAwA</a:t>
            </a:r>
          </a:p>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Transcript:</a:t>
            </a:r>
          </a:p>
          <a:p>
            <a:pPr algn="l">
              <a:buFont typeface="+mj-lt"/>
              <a:buAutoNum type="arabicPeriod"/>
            </a:pPr>
            <a:r>
              <a:rPr lang="es-ES" b="0" i="0" dirty="0">
                <a:effectLst/>
                <a:latin typeface="Söhne"/>
              </a:rPr>
              <a:t>"El periodo navideño es muy divertido porque todos estamos muy contentos. Lo que más me gusta es cuando juego en la nieve, porque es muy emocionante. Mis amigos y yo lanzamos bolas de nieve. Sin embargo, no me gusta tener que ir a la iglesia para la Misa del Gallo."</a:t>
            </a:r>
          </a:p>
          <a:p>
            <a:pPr algn="l">
              <a:buFont typeface="+mj-lt"/>
              <a:buAutoNum type="arabicPeriod"/>
            </a:pPr>
            <a:r>
              <a:rPr lang="es-ES" b="0" i="0" dirty="0">
                <a:effectLst/>
                <a:latin typeface="Söhne"/>
              </a:rPr>
              <a:t>"Para mí, lo bueno de Navidad es comer. Siempre como muchos dulces y para mí lo mejor es el turrón. Además, mis padres cocinan pavo y es riquísimo. Sin embargo, no me gusta comer las 12 uvas en Nochevieja porque me resulta muy difícil."</a:t>
            </a:r>
          </a:p>
          <a:p>
            <a:pPr algn="l">
              <a:buFont typeface="+mj-lt"/>
              <a:buAutoNum type="arabicPeriod"/>
            </a:pPr>
            <a:r>
              <a:rPr lang="es-ES" b="0" i="0" dirty="0">
                <a:effectLst/>
                <a:latin typeface="Söhne"/>
              </a:rPr>
              <a:t>"En Navidad, me chifla decorar el árbol y colgar la estrella. Además, si hay nieve, siempre hago un muñeco de nieve con mi familia porque es relajante. Sin embargo, no me gusta tanto esperar a Papá Noel porque es aburrido."</a:t>
            </a:r>
          </a:p>
          <a:p>
            <a:pPr marL="0" indent="0">
              <a:buNone/>
            </a:pPr>
            <a:endParaRPr lang="es-CO" dirty="0"/>
          </a:p>
        </p:txBody>
      </p:sp>
      <p:sp>
        <p:nvSpPr>
          <p:cNvPr id="4" name="Slide Number Placeholder 3"/>
          <p:cNvSpPr>
            <a:spLocks noGrp="1"/>
          </p:cNvSpPr>
          <p:nvPr>
            <p:ph type="sldNum" sz="quarter" idx="5"/>
          </p:nvPr>
        </p:nvSpPr>
        <p:spPr/>
        <p:txBody>
          <a:bodyPr/>
          <a:lstStyle/>
          <a:p>
            <a:fld id="{5A609FC7-97B0-4781-B7EA-836715E0E997}" type="slidenum">
              <a:rPr lang="es-CO" smtClean="0"/>
              <a:t>35</a:t>
            </a:fld>
            <a:endParaRPr lang="es-CO"/>
          </a:p>
        </p:txBody>
      </p:sp>
    </p:spTree>
    <p:extLst>
      <p:ext uri="{BB962C8B-B14F-4D97-AF65-F5344CB8AC3E}">
        <p14:creationId xmlns:p14="http://schemas.microsoft.com/office/powerpoint/2010/main" val="9338202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Pupils end the lesson writing what sports they like. You can then use these sentences to do speaking practice. Written sentence can serve as an exit ticket.</a:t>
            </a:r>
          </a:p>
        </p:txBody>
      </p:sp>
      <p:sp>
        <p:nvSpPr>
          <p:cNvPr id="4" name="Slide Number Placeholder 3"/>
          <p:cNvSpPr>
            <a:spLocks noGrp="1"/>
          </p:cNvSpPr>
          <p:nvPr>
            <p:ph type="sldNum" sz="quarter" idx="5"/>
          </p:nvPr>
        </p:nvSpPr>
        <p:spPr/>
        <p:txBody>
          <a:bodyPr/>
          <a:lstStyle/>
          <a:p>
            <a:fld id="{5A609FC7-97B0-4781-B7EA-836715E0E997}" type="slidenum">
              <a:rPr lang="es-CO" smtClean="0"/>
              <a:t>36</a:t>
            </a:fld>
            <a:endParaRPr lang="es-CO"/>
          </a:p>
        </p:txBody>
      </p:sp>
    </p:spTree>
    <p:extLst>
      <p:ext uri="{BB962C8B-B14F-4D97-AF65-F5344CB8AC3E}">
        <p14:creationId xmlns:p14="http://schemas.microsoft.com/office/powerpoint/2010/main" val="5560940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The learning objective of the lesson and the steps to success. A printout is usually handy for the pupils to assess their own progress (and for you to assess it when live-marking or marking). Based on how long your lessons are and how much differentiation your pupils need, you might need to split this lesson into smaller chunks.</a:t>
            </a:r>
          </a:p>
        </p:txBody>
      </p:sp>
      <p:sp>
        <p:nvSpPr>
          <p:cNvPr id="4" name="Slide Number Placeholder 3"/>
          <p:cNvSpPr>
            <a:spLocks noGrp="1"/>
          </p:cNvSpPr>
          <p:nvPr>
            <p:ph type="sldNum" sz="quarter" idx="5"/>
          </p:nvPr>
        </p:nvSpPr>
        <p:spPr/>
        <p:txBody>
          <a:bodyPr/>
          <a:lstStyle/>
          <a:p>
            <a:fld id="{5A609FC7-97B0-4781-B7EA-836715E0E997}" type="slidenum">
              <a:rPr lang="es-CO" smtClean="0"/>
              <a:t>37</a:t>
            </a:fld>
            <a:endParaRPr lang="es-CO"/>
          </a:p>
        </p:txBody>
      </p:sp>
    </p:spTree>
    <p:extLst>
      <p:ext uri="{BB962C8B-B14F-4D97-AF65-F5344CB8AC3E}">
        <p14:creationId xmlns:p14="http://schemas.microsoft.com/office/powerpoint/2010/main" val="30999816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Pupils repeat the vocabulary after the teacher and copy the words with the translations. Teacher might want to go back and forth to check their memory for the vocabulary.</a:t>
            </a:r>
          </a:p>
        </p:txBody>
      </p:sp>
      <p:sp>
        <p:nvSpPr>
          <p:cNvPr id="4" name="Slide Number Placeholder 3"/>
          <p:cNvSpPr>
            <a:spLocks noGrp="1"/>
          </p:cNvSpPr>
          <p:nvPr>
            <p:ph type="sldNum" sz="quarter" idx="5"/>
          </p:nvPr>
        </p:nvSpPr>
        <p:spPr/>
        <p:txBody>
          <a:bodyPr/>
          <a:lstStyle/>
          <a:p>
            <a:fld id="{D1A484EC-55A4-420E-B9D1-862DB44831F3}" type="slidenum">
              <a:rPr lang="es-CO" smtClean="0"/>
              <a:t>4</a:t>
            </a:fld>
            <a:endParaRPr lang="es-CO"/>
          </a:p>
        </p:txBody>
      </p:sp>
    </p:spTree>
    <p:extLst>
      <p:ext uri="{BB962C8B-B14F-4D97-AF65-F5344CB8AC3E}">
        <p14:creationId xmlns:p14="http://schemas.microsoft.com/office/powerpoint/2010/main" val="5763401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Pupils repeat the vocabulary after the teacher and copy the words with the translations. Teacher might want to go back and forth to check their memory for the vocabulary.</a:t>
            </a:r>
          </a:p>
        </p:txBody>
      </p:sp>
      <p:sp>
        <p:nvSpPr>
          <p:cNvPr id="4" name="Slide Number Placeholder 3"/>
          <p:cNvSpPr>
            <a:spLocks noGrp="1"/>
          </p:cNvSpPr>
          <p:nvPr>
            <p:ph type="sldNum" sz="quarter" idx="5"/>
          </p:nvPr>
        </p:nvSpPr>
        <p:spPr/>
        <p:txBody>
          <a:bodyPr/>
          <a:lstStyle/>
          <a:p>
            <a:fld id="{D1A484EC-55A4-420E-B9D1-862DB44831F3}" type="slidenum">
              <a:rPr lang="es-CO" smtClean="0"/>
              <a:t>5</a:t>
            </a:fld>
            <a:endParaRPr lang="es-CO"/>
          </a:p>
        </p:txBody>
      </p:sp>
    </p:spTree>
    <p:extLst>
      <p:ext uri="{BB962C8B-B14F-4D97-AF65-F5344CB8AC3E}">
        <p14:creationId xmlns:p14="http://schemas.microsoft.com/office/powerpoint/2010/main" val="17810227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Pupils repeat the vocabulary after the teacher and copy the words with the translations. Teacher might want to go back and forth to check their memory for the vocabulary.</a:t>
            </a:r>
          </a:p>
        </p:txBody>
      </p:sp>
      <p:sp>
        <p:nvSpPr>
          <p:cNvPr id="4" name="Slide Number Placeholder 3"/>
          <p:cNvSpPr>
            <a:spLocks noGrp="1"/>
          </p:cNvSpPr>
          <p:nvPr>
            <p:ph type="sldNum" sz="quarter" idx="5"/>
          </p:nvPr>
        </p:nvSpPr>
        <p:spPr/>
        <p:txBody>
          <a:bodyPr/>
          <a:lstStyle/>
          <a:p>
            <a:fld id="{D1A484EC-55A4-420E-B9D1-862DB44831F3}" type="slidenum">
              <a:rPr lang="es-CO" smtClean="0"/>
              <a:t>6</a:t>
            </a:fld>
            <a:endParaRPr lang="es-CO"/>
          </a:p>
        </p:txBody>
      </p:sp>
    </p:spTree>
    <p:extLst>
      <p:ext uri="{BB962C8B-B14F-4D97-AF65-F5344CB8AC3E}">
        <p14:creationId xmlns:p14="http://schemas.microsoft.com/office/powerpoint/2010/main" val="732573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Pupils repeat the vocabulary after the teacher and copy the words with the translations. Teacher might want to go back and forth to check their memory for the vocabulary.</a:t>
            </a:r>
          </a:p>
        </p:txBody>
      </p:sp>
      <p:sp>
        <p:nvSpPr>
          <p:cNvPr id="4" name="Slide Number Placeholder 3"/>
          <p:cNvSpPr>
            <a:spLocks noGrp="1"/>
          </p:cNvSpPr>
          <p:nvPr>
            <p:ph type="sldNum" sz="quarter" idx="5"/>
          </p:nvPr>
        </p:nvSpPr>
        <p:spPr/>
        <p:txBody>
          <a:bodyPr/>
          <a:lstStyle/>
          <a:p>
            <a:fld id="{D1A484EC-55A4-420E-B9D1-862DB44831F3}" type="slidenum">
              <a:rPr lang="es-CO" smtClean="0"/>
              <a:t>7</a:t>
            </a:fld>
            <a:endParaRPr lang="es-CO"/>
          </a:p>
        </p:txBody>
      </p:sp>
    </p:spTree>
    <p:extLst>
      <p:ext uri="{BB962C8B-B14F-4D97-AF65-F5344CB8AC3E}">
        <p14:creationId xmlns:p14="http://schemas.microsoft.com/office/powerpoint/2010/main" val="551485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Pupils repeat the vocabulary after the teacher and copy the words with the translations. Teacher might want to go back and forth to check their memory for the vocabulary.</a:t>
            </a:r>
          </a:p>
        </p:txBody>
      </p:sp>
      <p:sp>
        <p:nvSpPr>
          <p:cNvPr id="4" name="Slide Number Placeholder 3"/>
          <p:cNvSpPr>
            <a:spLocks noGrp="1"/>
          </p:cNvSpPr>
          <p:nvPr>
            <p:ph type="sldNum" sz="quarter" idx="5"/>
          </p:nvPr>
        </p:nvSpPr>
        <p:spPr/>
        <p:txBody>
          <a:bodyPr/>
          <a:lstStyle/>
          <a:p>
            <a:fld id="{D1A484EC-55A4-420E-B9D1-862DB44831F3}" type="slidenum">
              <a:rPr lang="es-CO" smtClean="0"/>
              <a:t>8</a:t>
            </a:fld>
            <a:endParaRPr lang="es-CO"/>
          </a:p>
        </p:txBody>
      </p:sp>
    </p:spTree>
    <p:extLst>
      <p:ext uri="{BB962C8B-B14F-4D97-AF65-F5344CB8AC3E}">
        <p14:creationId xmlns:p14="http://schemas.microsoft.com/office/powerpoint/2010/main" val="36160631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Pupils repeat the vocabulary after the teacher and copy the words with the translations. Teacher might want to go back and forth to check their memory for the vocabulary.</a:t>
            </a:r>
          </a:p>
        </p:txBody>
      </p:sp>
      <p:sp>
        <p:nvSpPr>
          <p:cNvPr id="4" name="Slide Number Placeholder 3"/>
          <p:cNvSpPr>
            <a:spLocks noGrp="1"/>
          </p:cNvSpPr>
          <p:nvPr>
            <p:ph type="sldNum" sz="quarter" idx="5"/>
          </p:nvPr>
        </p:nvSpPr>
        <p:spPr/>
        <p:txBody>
          <a:bodyPr/>
          <a:lstStyle/>
          <a:p>
            <a:fld id="{D1A484EC-55A4-420E-B9D1-862DB44831F3}" type="slidenum">
              <a:rPr lang="es-CO" smtClean="0"/>
              <a:t>9</a:t>
            </a:fld>
            <a:endParaRPr lang="es-CO"/>
          </a:p>
        </p:txBody>
      </p:sp>
    </p:spTree>
    <p:extLst>
      <p:ext uri="{BB962C8B-B14F-4D97-AF65-F5344CB8AC3E}">
        <p14:creationId xmlns:p14="http://schemas.microsoft.com/office/powerpoint/2010/main" val="946567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39836-6337-B85D-A8D2-516B1B908D6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5C59F56E-20D8-6518-061B-0AF728979DF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CD7EF58B-45F8-AABD-86BE-558C5558AF38}"/>
              </a:ext>
            </a:extLst>
          </p:cNvPr>
          <p:cNvSpPr>
            <a:spLocks noGrp="1"/>
          </p:cNvSpPr>
          <p:nvPr>
            <p:ph type="dt" sz="half" idx="10"/>
          </p:nvPr>
        </p:nvSpPr>
        <p:spPr/>
        <p:txBody>
          <a:bodyPr/>
          <a:lstStyle/>
          <a:p>
            <a:fld id="{9906D7D2-EBAD-42D3-81BA-A2A64102AEEA}" type="datetimeFigureOut">
              <a:rPr lang="en-GB" smtClean="0"/>
              <a:t>11/11/2024</a:t>
            </a:fld>
            <a:endParaRPr lang="en-GB"/>
          </a:p>
        </p:txBody>
      </p:sp>
      <p:sp>
        <p:nvSpPr>
          <p:cNvPr id="5" name="Footer Placeholder 4">
            <a:extLst>
              <a:ext uri="{FF2B5EF4-FFF2-40B4-BE49-F238E27FC236}">
                <a16:creationId xmlns:a16="http://schemas.microsoft.com/office/drawing/2014/main" id="{D416444A-A635-54FE-2E3C-45CDC750BBD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616E2FF-D8C3-F723-EE0B-3521C6E2B61B}"/>
              </a:ext>
            </a:extLst>
          </p:cNvPr>
          <p:cNvSpPr>
            <a:spLocks noGrp="1"/>
          </p:cNvSpPr>
          <p:nvPr>
            <p:ph type="sldNum" sz="quarter" idx="12"/>
          </p:nvPr>
        </p:nvSpPr>
        <p:spPr/>
        <p:txBody>
          <a:bodyPr/>
          <a:lstStyle/>
          <a:p>
            <a:fld id="{60D568AA-546D-4756-9A44-C0B2C350430B}" type="slidenum">
              <a:rPr lang="en-GB" smtClean="0"/>
              <a:t>‹#›</a:t>
            </a:fld>
            <a:endParaRPr lang="en-GB"/>
          </a:p>
        </p:txBody>
      </p:sp>
    </p:spTree>
    <p:extLst>
      <p:ext uri="{BB962C8B-B14F-4D97-AF65-F5344CB8AC3E}">
        <p14:creationId xmlns:p14="http://schemas.microsoft.com/office/powerpoint/2010/main" val="30391645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F31358-C9B3-FA92-88E6-8669E9C96B3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B176822-62FD-F64F-3403-A569E1DF2A3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D364AAB-8476-B8A1-6B8A-BEFA6C6B369D}"/>
              </a:ext>
            </a:extLst>
          </p:cNvPr>
          <p:cNvSpPr>
            <a:spLocks noGrp="1"/>
          </p:cNvSpPr>
          <p:nvPr>
            <p:ph type="dt" sz="half" idx="10"/>
          </p:nvPr>
        </p:nvSpPr>
        <p:spPr/>
        <p:txBody>
          <a:bodyPr/>
          <a:lstStyle/>
          <a:p>
            <a:fld id="{9906D7D2-EBAD-42D3-81BA-A2A64102AEEA}" type="datetimeFigureOut">
              <a:rPr lang="en-GB" smtClean="0"/>
              <a:t>11/11/2024</a:t>
            </a:fld>
            <a:endParaRPr lang="en-GB"/>
          </a:p>
        </p:txBody>
      </p:sp>
      <p:sp>
        <p:nvSpPr>
          <p:cNvPr id="5" name="Footer Placeholder 4">
            <a:extLst>
              <a:ext uri="{FF2B5EF4-FFF2-40B4-BE49-F238E27FC236}">
                <a16:creationId xmlns:a16="http://schemas.microsoft.com/office/drawing/2014/main" id="{6C568D9C-CC37-C018-B69C-587F7413640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229494D-7BA4-FE17-2033-D75B539C0B08}"/>
              </a:ext>
            </a:extLst>
          </p:cNvPr>
          <p:cNvSpPr>
            <a:spLocks noGrp="1"/>
          </p:cNvSpPr>
          <p:nvPr>
            <p:ph type="sldNum" sz="quarter" idx="12"/>
          </p:nvPr>
        </p:nvSpPr>
        <p:spPr/>
        <p:txBody>
          <a:bodyPr/>
          <a:lstStyle/>
          <a:p>
            <a:fld id="{60D568AA-546D-4756-9A44-C0B2C350430B}" type="slidenum">
              <a:rPr lang="en-GB" smtClean="0"/>
              <a:t>‹#›</a:t>
            </a:fld>
            <a:endParaRPr lang="en-GB"/>
          </a:p>
        </p:txBody>
      </p:sp>
    </p:spTree>
    <p:extLst>
      <p:ext uri="{BB962C8B-B14F-4D97-AF65-F5344CB8AC3E}">
        <p14:creationId xmlns:p14="http://schemas.microsoft.com/office/powerpoint/2010/main" val="18795738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AF6CBF2-60CC-95A8-8BC6-67B0CCAA2A2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372EBE2-995D-AA36-7A36-98C57A699D3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E4B4426-EEF9-3A3B-C4A2-24F96921C720}"/>
              </a:ext>
            </a:extLst>
          </p:cNvPr>
          <p:cNvSpPr>
            <a:spLocks noGrp="1"/>
          </p:cNvSpPr>
          <p:nvPr>
            <p:ph type="dt" sz="half" idx="10"/>
          </p:nvPr>
        </p:nvSpPr>
        <p:spPr/>
        <p:txBody>
          <a:bodyPr/>
          <a:lstStyle/>
          <a:p>
            <a:fld id="{9906D7D2-EBAD-42D3-81BA-A2A64102AEEA}" type="datetimeFigureOut">
              <a:rPr lang="en-GB" smtClean="0"/>
              <a:t>11/11/2024</a:t>
            </a:fld>
            <a:endParaRPr lang="en-GB"/>
          </a:p>
        </p:txBody>
      </p:sp>
      <p:sp>
        <p:nvSpPr>
          <p:cNvPr id="5" name="Footer Placeholder 4">
            <a:extLst>
              <a:ext uri="{FF2B5EF4-FFF2-40B4-BE49-F238E27FC236}">
                <a16:creationId xmlns:a16="http://schemas.microsoft.com/office/drawing/2014/main" id="{855E2425-5B59-9013-108A-09ECFFF842E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14D761F-D089-8E97-C582-076273B1FF77}"/>
              </a:ext>
            </a:extLst>
          </p:cNvPr>
          <p:cNvSpPr>
            <a:spLocks noGrp="1"/>
          </p:cNvSpPr>
          <p:nvPr>
            <p:ph type="sldNum" sz="quarter" idx="12"/>
          </p:nvPr>
        </p:nvSpPr>
        <p:spPr/>
        <p:txBody>
          <a:bodyPr/>
          <a:lstStyle/>
          <a:p>
            <a:fld id="{60D568AA-546D-4756-9A44-C0B2C350430B}" type="slidenum">
              <a:rPr lang="en-GB" smtClean="0"/>
              <a:t>‹#›</a:t>
            </a:fld>
            <a:endParaRPr lang="en-GB"/>
          </a:p>
        </p:txBody>
      </p:sp>
    </p:spTree>
    <p:extLst>
      <p:ext uri="{BB962C8B-B14F-4D97-AF65-F5344CB8AC3E}">
        <p14:creationId xmlns:p14="http://schemas.microsoft.com/office/powerpoint/2010/main" val="260663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7ADE5-0A8F-DB7B-B398-409DA280E1D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A85C8CF-7A64-4F1D-89E7-E6C58920099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1C89419-C972-EAE4-BDC0-D77CA368E1D3}"/>
              </a:ext>
            </a:extLst>
          </p:cNvPr>
          <p:cNvSpPr>
            <a:spLocks noGrp="1"/>
          </p:cNvSpPr>
          <p:nvPr>
            <p:ph type="dt" sz="half" idx="10"/>
          </p:nvPr>
        </p:nvSpPr>
        <p:spPr/>
        <p:txBody>
          <a:bodyPr/>
          <a:lstStyle/>
          <a:p>
            <a:fld id="{9906D7D2-EBAD-42D3-81BA-A2A64102AEEA}" type="datetimeFigureOut">
              <a:rPr lang="en-GB" smtClean="0"/>
              <a:t>11/11/2024</a:t>
            </a:fld>
            <a:endParaRPr lang="en-GB"/>
          </a:p>
        </p:txBody>
      </p:sp>
      <p:sp>
        <p:nvSpPr>
          <p:cNvPr id="5" name="Footer Placeholder 4">
            <a:extLst>
              <a:ext uri="{FF2B5EF4-FFF2-40B4-BE49-F238E27FC236}">
                <a16:creationId xmlns:a16="http://schemas.microsoft.com/office/drawing/2014/main" id="{1AAA733B-BB28-6FAA-6B01-A055284911F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DEDD5C7-E77C-92D9-FCB9-3C9506D8FA4D}"/>
              </a:ext>
            </a:extLst>
          </p:cNvPr>
          <p:cNvSpPr>
            <a:spLocks noGrp="1"/>
          </p:cNvSpPr>
          <p:nvPr>
            <p:ph type="sldNum" sz="quarter" idx="12"/>
          </p:nvPr>
        </p:nvSpPr>
        <p:spPr/>
        <p:txBody>
          <a:bodyPr/>
          <a:lstStyle/>
          <a:p>
            <a:fld id="{60D568AA-546D-4756-9A44-C0B2C350430B}" type="slidenum">
              <a:rPr lang="en-GB" smtClean="0"/>
              <a:t>‹#›</a:t>
            </a:fld>
            <a:endParaRPr lang="en-GB"/>
          </a:p>
        </p:txBody>
      </p:sp>
    </p:spTree>
    <p:extLst>
      <p:ext uri="{BB962C8B-B14F-4D97-AF65-F5344CB8AC3E}">
        <p14:creationId xmlns:p14="http://schemas.microsoft.com/office/powerpoint/2010/main" val="1740797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0AE1B-E322-0192-36E4-B887AE489B0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D1099BF-6004-49B6-AC60-ACB3987DD5D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CDBD0B9-2CA1-831E-56D2-C9C2A2AFDAC0}"/>
              </a:ext>
            </a:extLst>
          </p:cNvPr>
          <p:cNvSpPr>
            <a:spLocks noGrp="1"/>
          </p:cNvSpPr>
          <p:nvPr>
            <p:ph type="dt" sz="half" idx="10"/>
          </p:nvPr>
        </p:nvSpPr>
        <p:spPr/>
        <p:txBody>
          <a:bodyPr/>
          <a:lstStyle/>
          <a:p>
            <a:fld id="{9906D7D2-EBAD-42D3-81BA-A2A64102AEEA}" type="datetimeFigureOut">
              <a:rPr lang="en-GB" smtClean="0"/>
              <a:t>11/11/2024</a:t>
            </a:fld>
            <a:endParaRPr lang="en-GB"/>
          </a:p>
        </p:txBody>
      </p:sp>
      <p:sp>
        <p:nvSpPr>
          <p:cNvPr id="5" name="Footer Placeholder 4">
            <a:extLst>
              <a:ext uri="{FF2B5EF4-FFF2-40B4-BE49-F238E27FC236}">
                <a16:creationId xmlns:a16="http://schemas.microsoft.com/office/drawing/2014/main" id="{010DC71F-6233-52B6-5921-C0D1A0FAE35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4AEF4BE-0DAF-4A2A-066D-F21BB8F41116}"/>
              </a:ext>
            </a:extLst>
          </p:cNvPr>
          <p:cNvSpPr>
            <a:spLocks noGrp="1"/>
          </p:cNvSpPr>
          <p:nvPr>
            <p:ph type="sldNum" sz="quarter" idx="12"/>
          </p:nvPr>
        </p:nvSpPr>
        <p:spPr/>
        <p:txBody>
          <a:bodyPr/>
          <a:lstStyle/>
          <a:p>
            <a:fld id="{60D568AA-546D-4756-9A44-C0B2C350430B}" type="slidenum">
              <a:rPr lang="en-GB" smtClean="0"/>
              <a:t>‹#›</a:t>
            </a:fld>
            <a:endParaRPr lang="en-GB"/>
          </a:p>
        </p:txBody>
      </p:sp>
    </p:spTree>
    <p:extLst>
      <p:ext uri="{BB962C8B-B14F-4D97-AF65-F5344CB8AC3E}">
        <p14:creationId xmlns:p14="http://schemas.microsoft.com/office/powerpoint/2010/main" val="16424917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AEF4D-38E3-4493-12E6-446BBE903F2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526A939-927E-422F-4432-101E67BBD04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96A02EA-8075-8E61-3856-981FE7A4F2A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A95CE0A-5B3C-59E6-CC41-342AD4117057}"/>
              </a:ext>
            </a:extLst>
          </p:cNvPr>
          <p:cNvSpPr>
            <a:spLocks noGrp="1"/>
          </p:cNvSpPr>
          <p:nvPr>
            <p:ph type="dt" sz="half" idx="10"/>
          </p:nvPr>
        </p:nvSpPr>
        <p:spPr/>
        <p:txBody>
          <a:bodyPr/>
          <a:lstStyle/>
          <a:p>
            <a:fld id="{9906D7D2-EBAD-42D3-81BA-A2A64102AEEA}" type="datetimeFigureOut">
              <a:rPr lang="en-GB" smtClean="0"/>
              <a:t>11/11/2024</a:t>
            </a:fld>
            <a:endParaRPr lang="en-GB"/>
          </a:p>
        </p:txBody>
      </p:sp>
      <p:sp>
        <p:nvSpPr>
          <p:cNvPr id="6" name="Footer Placeholder 5">
            <a:extLst>
              <a:ext uri="{FF2B5EF4-FFF2-40B4-BE49-F238E27FC236}">
                <a16:creationId xmlns:a16="http://schemas.microsoft.com/office/drawing/2014/main" id="{ADDA5965-A57E-D3D5-83C2-CB524F1D5A9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DB3EA17-DB3C-5D91-43BA-0928A2D76B4E}"/>
              </a:ext>
            </a:extLst>
          </p:cNvPr>
          <p:cNvSpPr>
            <a:spLocks noGrp="1"/>
          </p:cNvSpPr>
          <p:nvPr>
            <p:ph type="sldNum" sz="quarter" idx="12"/>
          </p:nvPr>
        </p:nvSpPr>
        <p:spPr/>
        <p:txBody>
          <a:bodyPr/>
          <a:lstStyle/>
          <a:p>
            <a:fld id="{60D568AA-546D-4756-9A44-C0B2C350430B}" type="slidenum">
              <a:rPr lang="en-GB" smtClean="0"/>
              <a:t>‹#›</a:t>
            </a:fld>
            <a:endParaRPr lang="en-GB"/>
          </a:p>
        </p:txBody>
      </p:sp>
    </p:spTree>
    <p:extLst>
      <p:ext uri="{BB962C8B-B14F-4D97-AF65-F5344CB8AC3E}">
        <p14:creationId xmlns:p14="http://schemas.microsoft.com/office/powerpoint/2010/main" val="3874190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F7067A-602E-1707-9E16-73C1C40C7B85}"/>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2CF0B95-F215-533E-DF7D-A38185D11DB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7E20898-9373-60AD-2E80-5C08484C782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4973B32-D007-B0AD-74D5-426AADED49B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C201CB2-37DA-7E3B-07CC-62AFBDA0B8D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98145246-8B71-BF4B-95A9-FBF0B7A6A428}"/>
              </a:ext>
            </a:extLst>
          </p:cNvPr>
          <p:cNvSpPr>
            <a:spLocks noGrp="1"/>
          </p:cNvSpPr>
          <p:nvPr>
            <p:ph type="dt" sz="half" idx="10"/>
          </p:nvPr>
        </p:nvSpPr>
        <p:spPr/>
        <p:txBody>
          <a:bodyPr/>
          <a:lstStyle/>
          <a:p>
            <a:fld id="{9906D7D2-EBAD-42D3-81BA-A2A64102AEEA}" type="datetimeFigureOut">
              <a:rPr lang="en-GB" smtClean="0"/>
              <a:t>11/11/2024</a:t>
            </a:fld>
            <a:endParaRPr lang="en-GB"/>
          </a:p>
        </p:txBody>
      </p:sp>
      <p:sp>
        <p:nvSpPr>
          <p:cNvPr id="8" name="Footer Placeholder 7">
            <a:extLst>
              <a:ext uri="{FF2B5EF4-FFF2-40B4-BE49-F238E27FC236}">
                <a16:creationId xmlns:a16="http://schemas.microsoft.com/office/drawing/2014/main" id="{5E317C13-F6F5-79D8-36E1-BF20C67A51CF}"/>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66B36B74-BC6C-BC30-4321-0784CFA516A1}"/>
              </a:ext>
            </a:extLst>
          </p:cNvPr>
          <p:cNvSpPr>
            <a:spLocks noGrp="1"/>
          </p:cNvSpPr>
          <p:nvPr>
            <p:ph type="sldNum" sz="quarter" idx="12"/>
          </p:nvPr>
        </p:nvSpPr>
        <p:spPr/>
        <p:txBody>
          <a:bodyPr/>
          <a:lstStyle/>
          <a:p>
            <a:fld id="{60D568AA-546D-4756-9A44-C0B2C350430B}" type="slidenum">
              <a:rPr lang="en-GB" smtClean="0"/>
              <a:t>‹#›</a:t>
            </a:fld>
            <a:endParaRPr lang="en-GB"/>
          </a:p>
        </p:txBody>
      </p:sp>
    </p:spTree>
    <p:extLst>
      <p:ext uri="{BB962C8B-B14F-4D97-AF65-F5344CB8AC3E}">
        <p14:creationId xmlns:p14="http://schemas.microsoft.com/office/powerpoint/2010/main" val="6989752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1889F-E2EB-996C-2B8C-72E32751BFC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34B0172-D3DC-0635-82C7-2BDEBD81AE5D}"/>
              </a:ext>
            </a:extLst>
          </p:cNvPr>
          <p:cNvSpPr>
            <a:spLocks noGrp="1"/>
          </p:cNvSpPr>
          <p:nvPr>
            <p:ph type="dt" sz="half" idx="10"/>
          </p:nvPr>
        </p:nvSpPr>
        <p:spPr/>
        <p:txBody>
          <a:bodyPr/>
          <a:lstStyle/>
          <a:p>
            <a:fld id="{9906D7D2-EBAD-42D3-81BA-A2A64102AEEA}" type="datetimeFigureOut">
              <a:rPr lang="en-GB" smtClean="0"/>
              <a:t>11/11/2024</a:t>
            </a:fld>
            <a:endParaRPr lang="en-GB"/>
          </a:p>
        </p:txBody>
      </p:sp>
      <p:sp>
        <p:nvSpPr>
          <p:cNvPr id="4" name="Footer Placeholder 3">
            <a:extLst>
              <a:ext uri="{FF2B5EF4-FFF2-40B4-BE49-F238E27FC236}">
                <a16:creationId xmlns:a16="http://schemas.microsoft.com/office/drawing/2014/main" id="{F34A8AA5-E72D-4449-2CEE-642E51C6D22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1799456-F69F-CA0B-4367-685BEEAF5F79}"/>
              </a:ext>
            </a:extLst>
          </p:cNvPr>
          <p:cNvSpPr>
            <a:spLocks noGrp="1"/>
          </p:cNvSpPr>
          <p:nvPr>
            <p:ph type="sldNum" sz="quarter" idx="12"/>
          </p:nvPr>
        </p:nvSpPr>
        <p:spPr/>
        <p:txBody>
          <a:bodyPr/>
          <a:lstStyle/>
          <a:p>
            <a:fld id="{60D568AA-546D-4756-9A44-C0B2C350430B}" type="slidenum">
              <a:rPr lang="en-GB" smtClean="0"/>
              <a:t>‹#›</a:t>
            </a:fld>
            <a:endParaRPr lang="en-GB"/>
          </a:p>
        </p:txBody>
      </p:sp>
    </p:spTree>
    <p:extLst>
      <p:ext uri="{BB962C8B-B14F-4D97-AF65-F5344CB8AC3E}">
        <p14:creationId xmlns:p14="http://schemas.microsoft.com/office/powerpoint/2010/main" val="4552159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7443887-5CED-4188-87BA-E3638938CBC6}"/>
              </a:ext>
            </a:extLst>
          </p:cNvPr>
          <p:cNvSpPr>
            <a:spLocks noGrp="1"/>
          </p:cNvSpPr>
          <p:nvPr>
            <p:ph type="dt" sz="half" idx="10"/>
          </p:nvPr>
        </p:nvSpPr>
        <p:spPr/>
        <p:txBody>
          <a:bodyPr/>
          <a:lstStyle/>
          <a:p>
            <a:fld id="{9906D7D2-EBAD-42D3-81BA-A2A64102AEEA}" type="datetimeFigureOut">
              <a:rPr lang="en-GB" smtClean="0"/>
              <a:t>11/11/2024</a:t>
            </a:fld>
            <a:endParaRPr lang="en-GB"/>
          </a:p>
        </p:txBody>
      </p:sp>
      <p:sp>
        <p:nvSpPr>
          <p:cNvPr id="3" name="Footer Placeholder 2">
            <a:extLst>
              <a:ext uri="{FF2B5EF4-FFF2-40B4-BE49-F238E27FC236}">
                <a16:creationId xmlns:a16="http://schemas.microsoft.com/office/drawing/2014/main" id="{ED497448-0D83-FF8E-CDDF-26C1EF4843F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DA56655B-3F5E-A2EE-8281-9E667A6F40A4}"/>
              </a:ext>
            </a:extLst>
          </p:cNvPr>
          <p:cNvSpPr>
            <a:spLocks noGrp="1"/>
          </p:cNvSpPr>
          <p:nvPr>
            <p:ph type="sldNum" sz="quarter" idx="12"/>
          </p:nvPr>
        </p:nvSpPr>
        <p:spPr/>
        <p:txBody>
          <a:bodyPr/>
          <a:lstStyle/>
          <a:p>
            <a:fld id="{60D568AA-546D-4756-9A44-C0B2C350430B}" type="slidenum">
              <a:rPr lang="en-GB" smtClean="0"/>
              <a:t>‹#›</a:t>
            </a:fld>
            <a:endParaRPr lang="en-GB"/>
          </a:p>
        </p:txBody>
      </p:sp>
    </p:spTree>
    <p:extLst>
      <p:ext uri="{BB962C8B-B14F-4D97-AF65-F5344CB8AC3E}">
        <p14:creationId xmlns:p14="http://schemas.microsoft.com/office/powerpoint/2010/main" val="6929500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6F665-A42C-58D9-32EA-0DCC3BB0D9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FA7A2158-B4C7-2DD2-5DC8-22DA0CC6E1F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1F22119-6281-3590-869D-3686B38E7B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F3B011-10FF-DE91-CDA1-F702392B9FDE}"/>
              </a:ext>
            </a:extLst>
          </p:cNvPr>
          <p:cNvSpPr>
            <a:spLocks noGrp="1"/>
          </p:cNvSpPr>
          <p:nvPr>
            <p:ph type="dt" sz="half" idx="10"/>
          </p:nvPr>
        </p:nvSpPr>
        <p:spPr/>
        <p:txBody>
          <a:bodyPr/>
          <a:lstStyle/>
          <a:p>
            <a:fld id="{9906D7D2-EBAD-42D3-81BA-A2A64102AEEA}" type="datetimeFigureOut">
              <a:rPr lang="en-GB" smtClean="0"/>
              <a:t>11/11/2024</a:t>
            </a:fld>
            <a:endParaRPr lang="en-GB"/>
          </a:p>
        </p:txBody>
      </p:sp>
      <p:sp>
        <p:nvSpPr>
          <p:cNvPr id="6" name="Footer Placeholder 5">
            <a:extLst>
              <a:ext uri="{FF2B5EF4-FFF2-40B4-BE49-F238E27FC236}">
                <a16:creationId xmlns:a16="http://schemas.microsoft.com/office/drawing/2014/main" id="{A4BB1234-09AA-4C09-DA36-985E3D1F358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E9C7495-DCBE-5947-1408-500A39F67A4C}"/>
              </a:ext>
            </a:extLst>
          </p:cNvPr>
          <p:cNvSpPr>
            <a:spLocks noGrp="1"/>
          </p:cNvSpPr>
          <p:nvPr>
            <p:ph type="sldNum" sz="quarter" idx="12"/>
          </p:nvPr>
        </p:nvSpPr>
        <p:spPr/>
        <p:txBody>
          <a:bodyPr/>
          <a:lstStyle/>
          <a:p>
            <a:fld id="{60D568AA-546D-4756-9A44-C0B2C350430B}" type="slidenum">
              <a:rPr lang="en-GB" smtClean="0"/>
              <a:t>‹#›</a:t>
            </a:fld>
            <a:endParaRPr lang="en-GB"/>
          </a:p>
        </p:txBody>
      </p:sp>
    </p:spTree>
    <p:extLst>
      <p:ext uri="{BB962C8B-B14F-4D97-AF65-F5344CB8AC3E}">
        <p14:creationId xmlns:p14="http://schemas.microsoft.com/office/powerpoint/2010/main" val="12428966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D94473-5CE6-6A6D-07CB-9CB1919CEE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63B2D9F-B716-2C6A-8AA2-3428A129F85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292D73B7-F65A-6AC3-0A0E-5A0BF0450D2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74CC3DE-F5A2-D7BA-B4BD-5651D893F159}"/>
              </a:ext>
            </a:extLst>
          </p:cNvPr>
          <p:cNvSpPr>
            <a:spLocks noGrp="1"/>
          </p:cNvSpPr>
          <p:nvPr>
            <p:ph type="dt" sz="half" idx="10"/>
          </p:nvPr>
        </p:nvSpPr>
        <p:spPr/>
        <p:txBody>
          <a:bodyPr/>
          <a:lstStyle/>
          <a:p>
            <a:fld id="{9906D7D2-EBAD-42D3-81BA-A2A64102AEEA}" type="datetimeFigureOut">
              <a:rPr lang="en-GB" smtClean="0"/>
              <a:t>11/11/2024</a:t>
            </a:fld>
            <a:endParaRPr lang="en-GB"/>
          </a:p>
        </p:txBody>
      </p:sp>
      <p:sp>
        <p:nvSpPr>
          <p:cNvPr id="6" name="Footer Placeholder 5">
            <a:extLst>
              <a:ext uri="{FF2B5EF4-FFF2-40B4-BE49-F238E27FC236}">
                <a16:creationId xmlns:a16="http://schemas.microsoft.com/office/drawing/2014/main" id="{DD637F2A-752A-6BE5-09B8-2D85718C0CC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1D3E385-4653-B790-9AAD-E4DC440C71C6}"/>
              </a:ext>
            </a:extLst>
          </p:cNvPr>
          <p:cNvSpPr>
            <a:spLocks noGrp="1"/>
          </p:cNvSpPr>
          <p:nvPr>
            <p:ph type="sldNum" sz="quarter" idx="12"/>
          </p:nvPr>
        </p:nvSpPr>
        <p:spPr/>
        <p:txBody>
          <a:bodyPr/>
          <a:lstStyle/>
          <a:p>
            <a:fld id="{60D568AA-546D-4756-9A44-C0B2C350430B}" type="slidenum">
              <a:rPr lang="en-GB" smtClean="0"/>
              <a:t>‹#›</a:t>
            </a:fld>
            <a:endParaRPr lang="en-GB"/>
          </a:p>
        </p:txBody>
      </p:sp>
    </p:spTree>
    <p:extLst>
      <p:ext uri="{BB962C8B-B14F-4D97-AF65-F5344CB8AC3E}">
        <p14:creationId xmlns:p14="http://schemas.microsoft.com/office/powerpoint/2010/main" val="22233377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B79143-A34F-6C5A-B1EF-4CE36E17FB7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4B34A66-9B9C-32F7-4597-08C96AF8EC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2FA318B-CD0E-DB97-6A2C-BDFA7607D1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06D7D2-EBAD-42D3-81BA-A2A64102AEEA}" type="datetimeFigureOut">
              <a:rPr lang="en-GB" smtClean="0"/>
              <a:t>11/11/2024</a:t>
            </a:fld>
            <a:endParaRPr lang="en-GB"/>
          </a:p>
        </p:txBody>
      </p:sp>
      <p:sp>
        <p:nvSpPr>
          <p:cNvPr id="5" name="Footer Placeholder 4">
            <a:extLst>
              <a:ext uri="{FF2B5EF4-FFF2-40B4-BE49-F238E27FC236}">
                <a16:creationId xmlns:a16="http://schemas.microsoft.com/office/drawing/2014/main" id="{9886398E-F97C-800E-3D62-51AE31B3F5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E01BF8F2-30C0-56F2-F6A4-9456E0012BB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D568AA-546D-4756-9A44-C0B2C350430B}" type="slidenum">
              <a:rPr lang="en-GB" smtClean="0"/>
              <a:t>‹#›</a:t>
            </a:fld>
            <a:endParaRPr lang="en-GB"/>
          </a:p>
        </p:txBody>
      </p:sp>
    </p:spTree>
    <p:extLst>
      <p:ext uri="{BB962C8B-B14F-4D97-AF65-F5344CB8AC3E}">
        <p14:creationId xmlns:p14="http://schemas.microsoft.com/office/powerpoint/2010/main" val="19636919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sv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png"/><Relationship Id="rId4" Type="http://schemas.openxmlformats.org/officeDocument/2006/relationships/image" Target="../media/image5.sv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image" Target="../media/image5.sv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png"/><Relationship Id="rId4" Type="http://schemas.openxmlformats.org/officeDocument/2006/relationships/image" Target="../media/image5.sv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png"/><Relationship Id="rId4" Type="http://schemas.openxmlformats.org/officeDocument/2006/relationships/image" Target="../media/image5.sv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png"/><Relationship Id="rId4" Type="http://schemas.openxmlformats.org/officeDocument/2006/relationships/image" Target="../media/image5.sv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17" Type="http://schemas.openxmlformats.org/officeDocument/2006/relationships/image" Target="../media/image1.png"/><Relationship Id="rId2" Type="http://schemas.openxmlformats.org/officeDocument/2006/relationships/notesSlide" Target="../notesSlides/notesSlide16.xml"/><Relationship Id="rId16"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3.sv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3.sv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1.png"/><Relationship Id="rId4" Type="http://schemas.openxmlformats.org/officeDocument/2006/relationships/image" Target="../media/image3.sv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sv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3.sv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3.sv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3.sv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3.svg"/><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3.sv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3.svg"/></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3.svg"/><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1.png"/><Relationship Id="rId4" Type="http://schemas.openxmlformats.org/officeDocument/2006/relationships/image" Target="../media/image3.sv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2.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1.png"/><Relationship Id="rId4" Type="http://schemas.openxmlformats.org/officeDocument/2006/relationships/image" Target="../media/image3.sv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3.sv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png"/><Relationship Id="rId4" Type="http://schemas.openxmlformats.org/officeDocument/2006/relationships/image" Target="../media/image5.svg"/></Relationships>
</file>

<file path=ppt/slides/_rels/slide30.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svg"/><Relationship Id="rId18" Type="http://schemas.openxmlformats.org/officeDocument/2006/relationships/image" Target="../media/image55.png"/><Relationship Id="rId3" Type="http://schemas.openxmlformats.org/officeDocument/2006/relationships/image" Target="../media/image31.png"/><Relationship Id="rId21" Type="http://schemas.openxmlformats.org/officeDocument/2006/relationships/image" Target="../media/image58.svg"/><Relationship Id="rId7" Type="http://schemas.openxmlformats.org/officeDocument/2006/relationships/image" Target="../media/image44.svg"/><Relationship Id="rId12" Type="http://schemas.openxmlformats.org/officeDocument/2006/relationships/image" Target="../media/image49.png"/><Relationship Id="rId17" Type="http://schemas.openxmlformats.org/officeDocument/2006/relationships/image" Target="../media/image54.svg"/><Relationship Id="rId25" Type="http://schemas.openxmlformats.org/officeDocument/2006/relationships/image" Target="../media/image62.svg"/><Relationship Id="rId2" Type="http://schemas.openxmlformats.org/officeDocument/2006/relationships/notesSlide" Target="../notesSlides/notesSlide30.xml"/><Relationship Id="rId16" Type="http://schemas.openxmlformats.org/officeDocument/2006/relationships/image" Target="../media/image53.png"/><Relationship Id="rId20" Type="http://schemas.openxmlformats.org/officeDocument/2006/relationships/image" Target="../media/image57.png"/><Relationship Id="rId1" Type="http://schemas.openxmlformats.org/officeDocument/2006/relationships/slideLayout" Target="../slideLayouts/slideLayout2.xml"/><Relationship Id="rId6" Type="http://schemas.openxmlformats.org/officeDocument/2006/relationships/image" Target="../media/image43.png"/><Relationship Id="rId11" Type="http://schemas.openxmlformats.org/officeDocument/2006/relationships/image" Target="../media/image48.svg"/><Relationship Id="rId24" Type="http://schemas.openxmlformats.org/officeDocument/2006/relationships/image" Target="../media/image61.png"/><Relationship Id="rId5" Type="http://schemas.openxmlformats.org/officeDocument/2006/relationships/image" Target="../media/image1.png"/><Relationship Id="rId15" Type="http://schemas.openxmlformats.org/officeDocument/2006/relationships/image" Target="../media/image52.svg"/><Relationship Id="rId23" Type="http://schemas.openxmlformats.org/officeDocument/2006/relationships/image" Target="../media/image60.svg"/><Relationship Id="rId10" Type="http://schemas.openxmlformats.org/officeDocument/2006/relationships/image" Target="../media/image47.png"/><Relationship Id="rId19" Type="http://schemas.openxmlformats.org/officeDocument/2006/relationships/image" Target="../media/image56.svg"/><Relationship Id="rId4" Type="http://schemas.openxmlformats.org/officeDocument/2006/relationships/image" Target="../media/image32.svg"/><Relationship Id="rId9" Type="http://schemas.openxmlformats.org/officeDocument/2006/relationships/image" Target="../media/image46.svg"/><Relationship Id="rId14" Type="http://schemas.openxmlformats.org/officeDocument/2006/relationships/image" Target="../media/image51.png"/><Relationship Id="rId22" Type="http://schemas.openxmlformats.org/officeDocument/2006/relationships/image" Target="../media/image59.png"/></Relationships>
</file>

<file path=ppt/slides/_rels/slide31.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6.sv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1.png"/><Relationship Id="rId4" Type="http://schemas.openxmlformats.org/officeDocument/2006/relationships/image" Target="../media/image64.sv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5.svg"/><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slideLayout" Target="../slideLayouts/slideLayout7.xml"/><Relationship Id="rId7" Type="http://schemas.openxmlformats.org/officeDocument/2006/relationships/image" Target="../media/image1.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8.svg"/><Relationship Id="rId5" Type="http://schemas.openxmlformats.org/officeDocument/2006/relationships/image" Target="../media/image67.png"/><Relationship Id="rId4"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74.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hyperlink" Target="https://www.youtube.com/watch?v=iseV854UAwA" TargetMode="External"/><Relationship Id="rId5" Type="http://schemas.openxmlformats.org/officeDocument/2006/relationships/image" Target="../media/image1.png"/><Relationship Id="rId4" Type="http://schemas.openxmlformats.org/officeDocument/2006/relationships/image" Target="../media/image73.svg"/></Relationships>
</file>

<file path=ppt/slides/_rels/slide3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71.sv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5.svg"/><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image" Target="../media/image76.svg"/><Relationship Id="rId2" Type="http://schemas.openxmlformats.org/officeDocument/2006/relationships/image" Target="../media/image75.pn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hyperlink" Target="https://quizlet.com/gb/853085728/25-como-celebras-navidad-flash-cards/?i=5bysq6&amp;x=1qqt"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1.png"/><Relationship Id="rId4" Type="http://schemas.openxmlformats.org/officeDocument/2006/relationships/image" Target="../media/image5.sv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png"/><Relationship Id="rId4" Type="http://schemas.openxmlformats.org/officeDocument/2006/relationships/image" Target="../media/image5.sv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png"/><Relationship Id="rId4" Type="http://schemas.openxmlformats.org/officeDocument/2006/relationships/image" Target="../media/image5.sv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1.png"/><Relationship Id="rId4" Type="http://schemas.openxmlformats.org/officeDocument/2006/relationships/image" Target="../media/image5.sv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png"/><Relationship Id="rId4" Type="http://schemas.openxmlformats.org/officeDocument/2006/relationships/image" Target="../media/image5.sv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png"/><Relationship Id="rId4" Type="http://schemas.openxmlformats.org/officeDocument/2006/relationships/image" Target="../media/image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1C25406-898E-5FC0-DDB8-1116C75452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5" name="TextBox 4">
            <a:extLst>
              <a:ext uri="{FF2B5EF4-FFF2-40B4-BE49-F238E27FC236}">
                <a16:creationId xmlns:a16="http://schemas.microsoft.com/office/drawing/2014/main" id="{EE27A712-6A00-D748-A5D8-9686649E0E27}"/>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sp>
        <p:nvSpPr>
          <p:cNvPr id="6" name="Rectangle: Rounded Corners 5">
            <a:extLst>
              <a:ext uri="{FF2B5EF4-FFF2-40B4-BE49-F238E27FC236}">
                <a16:creationId xmlns:a16="http://schemas.microsoft.com/office/drawing/2014/main" id="{9097A26B-21DB-E28D-11E1-F84FCD0AB5E7}"/>
              </a:ext>
            </a:extLst>
          </p:cNvPr>
          <p:cNvSpPr/>
          <p:nvPr/>
        </p:nvSpPr>
        <p:spPr>
          <a:xfrm>
            <a:off x="1728186" y="239697"/>
            <a:ext cx="8735627" cy="408373"/>
          </a:xfrm>
          <a:prstGeom prst="roundRect">
            <a:avLst>
              <a:gd name="adj" fmla="val 16667"/>
            </a:avLst>
          </a:prstGeom>
          <a:solidFill>
            <a:srgbClr val="FF834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latin typeface="Avenir Next LT Pro" panose="020B0504020202020204" pitchFamily="34" charset="0"/>
              </a:rPr>
              <a:t>Título: ¿Cómo celebras Navidad? </a:t>
            </a:r>
          </a:p>
        </p:txBody>
      </p:sp>
      <p:sp>
        <p:nvSpPr>
          <p:cNvPr id="7" name="Rectangle: Rounded Corners 6">
            <a:extLst>
              <a:ext uri="{FF2B5EF4-FFF2-40B4-BE49-F238E27FC236}">
                <a16:creationId xmlns:a16="http://schemas.microsoft.com/office/drawing/2014/main" id="{FAA0FC9E-C477-C921-867C-9A1BF3BA9F21}"/>
              </a:ext>
            </a:extLst>
          </p:cNvPr>
          <p:cNvSpPr/>
          <p:nvPr/>
        </p:nvSpPr>
        <p:spPr>
          <a:xfrm>
            <a:off x="6320902" y="878812"/>
            <a:ext cx="5683188" cy="408373"/>
          </a:xfrm>
          <a:prstGeom prst="roundRect">
            <a:avLst/>
          </a:prstGeom>
          <a:ln>
            <a:solidFill>
              <a:srgbClr val="FF834F"/>
            </a:solidFill>
          </a:ln>
          <a:effectLst>
            <a:outerShdw blurRad="50800" dist="38100" dir="8100000" algn="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s-CO" dirty="0">
                <a:solidFill>
                  <a:srgbClr val="4D4D4D"/>
                </a:solidFill>
                <a:latin typeface="Avenir Next LT Pro" panose="020B0504020202020204" pitchFamily="34" charset="0"/>
              </a:rPr>
              <a:t>Fecha: </a:t>
            </a:r>
            <a:fld id="{C48B1B01-CE24-4CF3-8A2A-7AC7DB511B78}" type="datetime2">
              <a:rPr lang="es-CO" smtClean="0">
                <a:solidFill>
                  <a:srgbClr val="4D4D4D"/>
                </a:solidFill>
                <a:latin typeface="Avenir Next LT Pro" panose="020B0504020202020204" pitchFamily="34" charset="0"/>
              </a:rPr>
              <a:t>lunes, 11 de noviembre de 2024</a:t>
            </a:fld>
            <a:endParaRPr lang="es-CO" dirty="0">
              <a:solidFill>
                <a:srgbClr val="4D4D4D"/>
              </a:solidFill>
              <a:latin typeface="Avenir Next LT Pro" panose="020B0504020202020204" pitchFamily="34" charset="0"/>
            </a:endParaRPr>
          </a:p>
        </p:txBody>
      </p:sp>
      <p:pic>
        <p:nvPicPr>
          <p:cNvPr id="8" name="Graphic 7" descr="Head with gears outline">
            <a:extLst>
              <a:ext uri="{FF2B5EF4-FFF2-40B4-BE49-F238E27FC236}">
                <a16:creationId xmlns:a16="http://schemas.microsoft.com/office/drawing/2014/main" id="{CFCD32AD-9DAB-9F94-9AC3-F9FD8F426C1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7818" y="1367975"/>
            <a:ext cx="914400" cy="914400"/>
          </a:xfrm>
          <a:prstGeom prst="rect">
            <a:avLst/>
          </a:prstGeom>
        </p:spPr>
      </p:pic>
      <p:sp>
        <p:nvSpPr>
          <p:cNvPr id="9" name="TextBox 8">
            <a:extLst>
              <a:ext uri="{FF2B5EF4-FFF2-40B4-BE49-F238E27FC236}">
                <a16:creationId xmlns:a16="http://schemas.microsoft.com/office/drawing/2014/main" id="{3E0E27D3-2997-D7DF-E659-B1625F5ACB6D}"/>
              </a:ext>
            </a:extLst>
          </p:cNvPr>
          <p:cNvSpPr txBox="1"/>
          <p:nvPr/>
        </p:nvSpPr>
        <p:spPr>
          <a:xfrm>
            <a:off x="1122219" y="1612195"/>
            <a:ext cx="1011381" cy="369332"/>
          </a:xfrm>
          <a:prstGeom prst="rect">
            <a:avLst/>
          </a:prstGeom>
          <a:noFill/>
        </p:spPr>
        <p:txBody>
          <a:bodyPr wrap="square" rtlCol="0">
            <a:spAutoFit/>
          </a:bodyPr>
          <a:lstStyle/>
          <a:p>
            <a:r>
              <a:rPr lang="en-GB" b="1" dirty="0">
                <a:solidFill>
                  <a:srgbClr val="FF834F"/>
                </a:solidFill>
                <a:latin typeface="Avenir Next LT Pro" panose="020B0504020202020204" pitchFamily="34" charset="0"/>
              </a:rPr>
              <a:t>Starter:</a:t>
            </a:r>
          </a:p>
        </p:txBody>
      </p:sp>
      <p:sp>
        <p:nvSpPr>
          <p:cNvPr id="3" name="TextBox 2">
            <a:extLst>
              <a:ext uri="{FF2B5EF4-FFF2-40B4-BE49-F238E27FC236}">
                <a16:creationId xmlns:a16="http://schemas.microsoft.com/office/drawing/2014/main" id="{8AEF57DB-99C8-ACBA-53D0-6DF7A6E34C03}"/>
              </a:ext>
            </a:extLst>
          </p:cNvPr>
          <p:cNvSpPr txBox="1"/>
          <p:nvPr/>
        </p:nvSpPr>
        <p:spPr>
          <a:xfrm>
            <a:off x="2045615" y="1553909"/>
            <a:ext cx="9824960" cy="646331"/>
          </a:xfrm>
          <a:prstGeom prst="rect">
            <a:avLst/>
          </a:prstGeom>
          <a:noFill/>
        </p:spPr>
        <p:txBody>
          <a:bodyPr wrap="square" rtlCol="0">
            <a:spAutoFit/>
          </a:bodyPr>
          <a:lstStyle/>
          <a:p>
            <a:r>
              <a:rPr lang="es-CO" b="1" dirty="0">
                <a:latin typeface="Avenir Next LT Pro" panose="020B0504020202020204" pitchFamily="34" charset="0"/>
              </a:rPr>
              <a:t>Completa las frases con la palabra correcta – ojo, sobran dos palabras</a:t>
            </a:r>
          </a:p>
          <a:p>
            <a:r>
              <a:rPr lang="en-GB" i="1" dirty="0">
                <a:latin typeface="Avenir Next LT Pro" panose="020B0504020202020204" pitchFamily="34" charset="0"/>
              </a:rPr>
              <a:t>Complete the sentences with the correct word – careful, there are two extra words</a:t>
            </a:r>
          </a:p>
        </p:txBody>
      </p:sp>
      <p:sp>
        <p:nvSpPr>
          <p:cNvPr id="18" name="Arrow: Right 17">
            <a:extLst>
              <a:ext uri="{FF2B5EF4-FFF2-40B4-BE49-F238E27FC236}">
                <a16:creationId xmlns:a16="http://schemas.microsoft.com/office/drawing/2014/main" id="{32BEEAEB-6E84-C5D7-7314-5D92B75C19F5}"/>
              </a:ext>
            </a:extLst>
          </p:cNvPr>
          <p:cNvSpPr/>
          <p:nvPr/>
        </p:nvSpPr>
        <p:spPr>
          <a:xfrm>
            <a:off x="282633" y="5781625"/>
            <a:ext cx="6168503" cy="740969"/>
          </a:xfrm>
          <a:prstGeom prst="rightArrow">
            <a:avLst/>
          </a:prstGeom>
          <a:noFill/>
          <a:ln>
            <a:solidFill>
              <a:srgbClr val="FF83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4D4D4D"/>
                </a:solidFill>
                <a:latin typeface="Avenir Next LT Pro" panose="020B0504020202020204" pitchFamily="34" charset="0"/>
              </a:rPr>
              <a:t>Challenge: translate the sentences into English</a:t>
            </a:r>
          </a:p>
        </p:txBody>
      </p:sp>
      <p:sp>
        <p:nvSpPr>
          <p:cNvPr id="21" name="TextBox 20">
            <a:extLst>
              <a:ext uri="{FF2B5EF4-FFF2-40B4-BE49-F238E27FC236}">
                <a16:creationId xmlns:a16="http://schemas.microsoft.com/office/drawing/2014/main" id="{9DF2EE58-1527-FDE2-0981-1B14E7AC3998}"/>
              </a:ext>
            </a:extLst>
          </p:cNvPr>
          <p:cNvSpPr txBox="1"/>
          <p:nvPr/>
        </p:nvSpPr>
        <p:spPr>
          <a:xfrm>
            <a:off x="282633" y="2354096"/>
            <a:ext cx="7302208" cy="3369577"/>
          </a:xfrm>
          <a:prstGeom prst="rect">
            <a:avLst/>
          </a:prstGeom>
          <a:noFill/>
        </p:spPr>
        <p:txBody>
          <a:bodyPr wrap="square" rtlCol="0">
            <a:spAutoFit/>
          </a:bodyPr>
          <a:lstStyle/>
          <a:p>
            <a:pPr marL="342900" indent="-342900">
              <a:lnSpc>
                <a:spcPct val="150000"/>
              </a:lnSpc>
              <a:buFont typeface="+mj-lt"/>
              <a:buAutoNum type="arabicPeriod"/>
            </a:pPr>
            <a:r>
              <a:rPr lang="es-CO" dirty="0">
                <a:latin typeface="Avenir Next LT Pro" panose="020B0504020202020204" pitchFamily="34" charset="0"/>
              </a:rPr>
              <a:t>Cuando hace sol, [yo] ________________ al beisbol </a:t>
            </a:r>
          </a:p>
          <a:p>
            <a:pPr marL="342900" indent="-342900">
              <a:lnSpc>
                <a:spcPct val="150000"/>
              </a:lnSpc>
              <a:buFont typeface="+mj-lt"/>
              <a:buAutoNum type="arabicPeriod"/>
            </a:pPr>
            <a:r>
              <a:rPr lang="es-CO" dirty="0">
                <a:latin typeface="Avenir Next LT Pro" panose="020B0504020202020204" pitchFamily="34" charset="0"/>
              </a:rPr>
              <a:t>Si llueve [tú] _________________ deportes de riesgo</a:t>
            </a:r>
          </a:p>
          <a:p>
            <a:pPr marL="342900" indent="-342900">
              <a:lnSpc>
                <a:spcPct val="150000"/>
              </a:lnSpc>
              <a:buFont typeface="+mj-lt"/>
              <a:buAutoNum type="arabicPeriod"/>
            </a:pPr>
            <a:r>
              <a:rPr lang="es-CO" dirty="0">
                <a:latin typeface="Avenir Next LT Pro" panose="020B0504020202020204" pitchFamily="34" charset="0"/>
              </a:rPr>
              <a:t>Me __________________ los deportes acuáticos</a:t>
            </a:r>
          </a:p>
          <a:p>
            <a:pPr marL="342900" indent="-342900">
              <a:lnSpc>
                <a:spcPct val="150000"/>
              </a:lnSpc>
              <a:buFont typeface="+mj-lt"/>
              <a:buAutoNum type="arabicPeriod"/>
            </a:pPr>
            <a:r>
              <a:rPr lang="es-CO" dirty="0">
                <a:latin typeface="Avenir Next LT Pro" panose="020B0504020202020204" pitchFamily="34" charset="0"/>
              </a:rPr>
              <a:t>Si hay viento, mi hermano y yo ________________ </a:t>
            </a:r>
          </a:p>
          <a:p>
            <a:pPr marL="342900" indent="-342900">
              <a:lnSpc>
                <a:spcPct val="150000"/>
              </a:lnSpc>
              <a:buFont typeface="+mj-lt"/>
              <a:buAutoNum type="arabicPeriod"/>
            </a:pPr>
            <a:r>
              <a:rPr lang="es-CO" dirty="0">
                <a:latin typeface="Avenir Next LT Pro" panose="020B0504020202020204" pitchFamily="34" charset="0"/>
              </a:rPr>
              <a:t>Me encanta cantar porque es _________________</a:t>
            </a:r>
          </a:p>
          <a:p>
            <a:pPr marL="342900" indent="-342900">
              <a:lnSpc>
                <a:spcPct val="150000"/>
              </a:lnSpc>
              <a:buFont typeface="+mj-lt"/>
              <a:buAutoNum type="arabicPeriod"/>
            </a:pPr>
            <a:r>
              <a:rPr lang="es-CO" dirty="0">
                <a:latin typeface="Avenir Next LT Pro" panose="020B0504020202020204" pitchFamily="34" charset="0"/>
              </a:rPr>
              <a:t>Cuando hace calor [yo] ________________ a la playa</a:t>
            </a:r>
          </a:p>
          <a:p>
            <a:pPr marL="342900" indent="-342900">
              <a:lnSpc>
                <a:spcPct val="150000"/>
              </a:lnSpc>
              <a:buFont typeface="+mj-lt"/>
              <a:buAutoNum type="arabicPeriod"/>
            </a:pPr>
            <a:r>
              <a:rPr lang="es-CO" dirty="0">
                <a:latin typeface="Avenir Next LT Pro" panose="020B0504020202020204" pitchFamily="34" charset="0"/>
              </a:rPr>
              <a:t>A Juan y Julia les __________________ leer libros</a:t>
            </a:r>
          </a:p>
          <a:p>
            <a:pPr marL="342900" indent="-342900">
              <a:lnSpc>
                <a:spcPct val="150000"/>
              </a:lnSpc>
              <a:buFont typeface="+mj-lt"/>
              <a:buAutoNum type="arabicPeriod"/>
            </a:pPr>
            <a:r>
              <a:rPr lang="es-CO" dirty="0">
                <a:latin typeface="Avenir Next LT Pro" panose="020B0504020202020204" pitchFamily="34" charset="0"/>
              </a:rPr>
              <a:t>Los viernes mi hermano ________________ churros con chocolate</a:t>
            </a:r>
          </a:p>
        </p:txBody>
      </p:sp>
      <p:sp>
        <p:nvSpPr>
          <p:cNvPr id="24" name="TextBox 23">
            <a:extLst>
              <a:ext uri="{FF2B5EF4-FFF2-40B4-BE49-F238E27FC236}">
                <a16:creationId xmlns:a16="http://schemas.microsoft.com/office/drawing/2014/main" id="{54BB0559-9F08-94A8-A977-D4FBE76E87AB}"/>
              </a:ext>
            </a:extLst>
          </p:cNvPr>
          <p:cNvSpPr txBox="1"/>
          <p:nvPr/>
        </p:nvSpPr>
        <p:spPr>
          <a:xfrm>
            <a:off x="7640258" y="2934268"/>
            <a:ext cx="1845425"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s-CO" dirty="0">
                <a:latin typeface="Avenir Next LT Pro" panose="020B0504020202020204" pitchFamily="34" charset="0"/>
              </a:rPr>
              <a:t>divertido</a:t>
            </a:r>
          </a:p>
        </p:txBody>
      </p:sp>
      <p:sp>
        <p:nvSpPr>
          <p:cNvPr id="27" name="TextBox 26">
            <a:extLst>
              <a:ext uri="{FF2B5EF4-FFF2-40B4-BE49-F238E27FC236}">
                <a16:creationId xmlns:a16="http://schemas.microsoft.com/office/drawing/2014/main" id="{9A7E6B30-B1D3-B957-6D8E-2AD51AE468D9}"/>
              </a:ext>
            </a:extLst>
          </p:cNvPr>
          <p:cNvSpPr txBox="1"/>
          <p:nvPr/>
        </p:nvSpPr>
        <p:spPr>
          <a:xfrm>
            <a:off x="9541100" y="2930696"/>
            <a:ext cx="1845425"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s-CO" dirty="0">
                <a:latin typeface="Avenir Next LT Pro" panose="020B0504020202020204" pitchFamily="34" charset="0"/>
              </a:rPr>
              <a:t>come</a:t>
            </a:r>
          </a:p>
        </p:txBody>
      </p:sp>
      <p:sp>
        <p:nvSpPr>
          <p:cNvPr id="28" name="TextBox 27">
            <a:extLst>
              <a:ext uri="{FF2B5EF4-FFF2-40B4-BE49-F238E27FC236}">
                <a16:creationId xmlns:a16="http://schemas.microsoft.com/office/drawing/2014/main" id="{9622B0FF-8F96-B172-AD81-E0E6BF4968F0}"/>
              </a:ext>
            </a:extLst>
          </p:cNvPr>
          <p:cNvSpPr txBox="1"/>
          <p:nvPr/>
        </p:nvSpPr>
        <p:spPr>
          <a:xfrm>
            <a:off x="7640258" y="3444559"/>
            <a:ext cx="1845425"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s-CO" dirty="0">
                <a:latin typeface="Avenir Next LT Pro" panose="020B0504020202020204" pitchFamily="34" charset="0"/>
              </a:rPr>
              <a:t>deportes</a:t>
            </a:r>
          </a:p>
        </p:txBody>
      </p:sp>
      <p:sp>
        <p:nvSpPr>
          <p:cNvPr id="29" name="TextBox 28">
            <a:extLst>
              <a:ext uri="{FF2B5EF4-FFF2-40B4-BE49-F238E27FC236}">
                <a16:creationId xmlns:a16="http://schemas.microsoft.com/office/drawing/2014/main" id="{272EB169-70D5-184B-5D2F-9F9C3CCD0496}"/>
              </a:ext>
            </a:extLst>
          </p:cNvPr>
          <p:cNvSpPr txBox="1"/>
          <p:nvPr/>
        </p:nvSpPr>
        <p:spPr>
          <a:xfrm>
            <a:off x="9541100" y="3440987"/>
            <a:ext cx="1845425"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s-CO" dirty="0">
                <a:latin typeface="Avenir Next LT Pro" panose="020B0504020202020204" pitchFamily="34" charset="0"/>
              </a:rPr>
              <a:t>gustan</a:t>
            </a:r>
          </a:p>
        </p:txBody>
      </p:sp>
      <p:sp>
        <p:nvSpPr>
          <p:cNvPr id="30" name="TextBox 29">
            <a:extLst>
              <a:ext uri="{FF2B5EF4-FFF2-40B4-BE49-F238E27FC236}">
                <a16:creationId xmlns:a16="http://schemas.microsoft.com/office/drawing/2014/main" id="{FBBC5AC9-E0BA-BE71-5CC9-415ED07ED109}"/>
              </a:ext>
            </a:extLst>
          </p:cNvPr>
          <p:cNvSpPr txBox="1"/>
          <p:nvPr/>
        </p:nvSpPr>
        <p:spPr>
          <a:xfrm>
            <a:off x="7640258" y="3954850"/>
            <a:ext cx="1845425"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s-CO" dirty="0">
                <a:latin typeface="Avenir Next LT Pro" panose="020B0504020202020204" pitchFamily="34" charset="0"/>
              </a:rPr>
              <a:t>haces</a:t>
            </a:r>
          </a:p>
        </p:txBody>
      </p:sp>
      <p:sp>
        <p:nvSpPr>
          <p:cNvPr id="31" name="TextBox 30">
            <a:extLst>
              <a:ext uri="{FF2B5EF4-FFF2-40B4-BE49-F238E27FC236}">
                <a16:creationId xmlns:a16="http://schemas.microsoft.com/office/drawing/2014/main" id="{ADEE42D7-1991-18C0-338F-74AA2632666C}"/>
              </a:ext>
            </a:extLst>
          </p:cNvPr>
          <p:cNvSpPr txBox="1"/>
          <p:nvPr/>
        </p:nvSpPr>
        <p:spPr>
          <a:xfrm>
            <a:off x="9541100" y="3951278"/>
            <a:ext cx="1845425"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s-CO" dirty="0">
                <a:latin typeface="Avenir Next LT Pro" panose="020B0504020202020204" pitchFamily="34" charset="0"/>
              </a:rPr>
              <a:t>gusta</a:t>
            </a:r>
          </a:p>
        </p:txBody>
      </p:sp>
      <p:sp>
        <p:nvSpPr>
          <p:cNvPr id="32" name="TextBox 31">
            <a:extLst>
              <a:ext uri="{FF2B5EF4-FFF2-40B4-BE49-F238E27FC236}">
                <a16:creationId xmlns:a16="http://schemas.microsoft.com/office/drawing/2014/main" id="{534801B4-F75F-65B5-649C-F5FCEDFA62E6}"/>
              </a:ext>
            </a:extLst>
          </p:cNvPr>
          <p:cNvSpPr txBox="1"/>
          <p:nvPr/>
        </p:nvSpPr>
        <p:spPr>
          <a:xfrm>
            <a:off x="7640258" y="4465141"/>
            <a:ext cx="1845425"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s-CO" dirty="0">
                <a:latin typeface="Avenir Next LT Pro" panose="020B0504020202020204" pitchFamily="34" charset="0"/>
              </a:rPr>
              <a:t>dibujamos</a:t>
            </a:r>
          </a:p>
        </p:txBody>
      </p:sp>
      <p:sp>
        <p:nvSpPr>
          <p:cNvPr id="33" name="TextBox 32">
            <a:extLst>
              <a:ext uri="{FF2B5EF4-FFF2-40B4-BE49-F238E27FC236}">
                <a16:creationId xmlns:a16="http://schemas.microsoft.com/office/drawing/2014/main" id="{514DEEC9-42D2-7203-782F-1D18592D0806}"/>
              </a:ext>
            </a:extLst>
          </p:cNvPr>
          <p:cNvSpPr txBox="1"/>
          <p:nvPr/>
        </p:nvSpPr>
        <p:spPr>
          <a:xfrm>
            <a:off x="9541100" y="4461569"/>
            <a:ext cx="1845425"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s-CO" dirty="0">
                <a:latin typeface="Avenir Next LT Pro" panose="020B0504020202020204" pitchFamily="34" charset="0"/>
              </a:rPr>
              <a:t>polideportivo</a:t>
            </a:r>
          </a:p>
        </p:txBody>
      </p:sp>
      <p:sp>
        <p:nvSpPr>
          <p:cNvPr id="34" name="TextBox 33">
            <a:extLst>
              <a:ext uri="{FF2B5EF4-FFF2-40B4-BE49-F238E27FC236}">
                <a16:creationId xmlns:a16="http://schemas.microsoft.com/office/drawing/2014/main" id="{2E752F47-A8CC-264D-6F8D-D07A4A369785}"/>
              </a:ext>
            </a:extLst>
          </p:cNvPr>
          <p:cNvSpPr txBox="1"/>
          <p:nvPr/>
        </p:nvSpPr>
        <p:spPr>
          <a:xfrm>
            <a:off x="7640258" y="4975432"/>
            <a:ext cx="1845425"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s-CO" dirty="0">
                <a:latin typeface="Avenir Next LT Pro" panose="020B0504020202020204" pitchFamily="34" charset="0"/>
              </a:rPr>
              <a:t>voy </a:t>
            </a:r>
          </a:p>
        </p:txBody>
      </p:sp>
      <p:sp>
        <p:nvSpPr>
          <p:cNvPr id="35" name="TextBox 34">
            <a:extLst>
              <a:ext uri="{FF2B5EF4-FFF2-40B4-BE49-F238E27FC236}">
                <a16:creationId xmlns:a16="http://schemas.microsoft.com/office/drawing/2014/main" id="{CD8D715B-0D2B-B334-B836-132A7F648005}"/>
              </a:ext>
            </a:extLst>
          </p:cNvPr>
          <p:cNvSpPr txBox="1"/>
          <p:nvPr/>
        </p:nvSpPr>
        <p:spPr>
          <a:xfrm>
            <a:off x="9541100" y="4971860"/>
            <a:ext cx="1845425"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s-CO" dirty="0">
                <a:latin typeface="Avenir Next LT Pro" panose="020B0504020202020204" pitchFamily="34" charset="0"/>
              </a:rPr>
              <a:t>juego</a:t>
            </a:r>
          </a:p>
        </p:txBody>
      </p:sp>
    </p:spTree>
    <p:extLst>
      <p:ext uri="{BB962C8B-B14F-4D97-AF65-F5344CB8AC3E}">
        <p14:creationId xmlns:p14="http://schemas.microsoft.com/office/powerpoint/2010/main" val="4051843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125E-6 -1.85185E-6 L -0.53411 -0.38379 " pathEditMode="relative" rAng="0" ptsTypes="AA">
                                      <p:cBhvr>
                                        <p:cTn id="6" dur="2000" fill="hold"/>
                                        <p:tgtEl>
                                          <p:spTgt spid="35"/>
                                        </p:tgtEl>
                                        <p:attrNameLst>
                                          <p:attrName>ppt_x</p:attrName>
                                          <p:attrName>ppt_y</p:attrName>
                                        </p:attrNameLst>
                                      </p:cBhvr>
                                      <p:rCtr x="-26706" y="-19190"/>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3.75E-6 -2.22222E-6 L -0.45859 -0.17338 " pathEditMode="relative" rAng="0" ptsTypes="AA">
                                      <p:cBhvr>
                                        <p:cTn id="10" dur="2000" fill="hold"/>
                                        <p:tgtEl>
                                          <p:spTgt spid="30"/>
                                        </p:tgtEl>
                                        <p:attrNameLst>
                                          <p:attrName>ppt_x</p:attrName>
                                          <p:attrName>ppt_y</p:attrName>
                                        </p:attrNameLst>
                                      </p:cBhvr>
                                      <p:rCtr x="-22930" y="-8681"/>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0.00886 -3.7037E-6 L -0.68958 -0.03101 " pathEditMode="relative" rAng="0" ptsTypes="AA">
                                      <p:cBhvr>
                                        <p:cTn id="14" dur="2000" fill="hold"/>
                                        <p:tgtEl>
                                          <p:spTgt spid="29"/>
                                        </p:tgtEl>
                                        <p:attrNameLst>
                                          <p:attrName>ppt_x</p:attrName>
                                          <p:attrName>ppt_y</p:attrName>
                                        </p:attrNameLst>
                                      </p:cBhvr>
                                      <p:rCtr x="-34922" y="-1551"/>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0" nodeType="clickEffect">
                                  <p:stCondLst>
                                    <p:cond delay="0"/>
                                  </p:stCondLst>
                                  <p:childTnLst>
                                    <p:animMotion origin="layout" path="M -3.75E-6 7.40741E-7 L -0.30325 -0.12245 " pathEditMode="relative" rAng="0" ptsTypes="AA">
                                      <p:cBhvr>
                                        <p:cTn id="18" dur="2000" fill="hold"/>
                                        <p:tgtEl>
                                          <p:spTgt spid="32"/>
                                        </p:tgtEl>
                                        <p:attrNameLst>
                                          <p:attrName>ppt_x</p:attrName>
                                          <p:attrName>ppt_y</p:attrName>
                                        </p:attrNameLst>
                                      </p:cBhvr>
                                      <p:rCtr x="-15169" y="-6134"/>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grpId="0" nodeType="clickEffect">
                                  <p:stCondLst>
                                    <p:cond delay="0"/>
                                  </p:stCondLst>
                                  <p:childTnLst>
                                    <p:animMotion origin="layout" path="M -3.75E-6 3.7037E-7 L -0.31041 0.15208 " pathEditMode="relative" rAng="0" ptsTypes="AA">
                                      <p:cBhvr>
                                        <p:cTn id="22" dur="2000" fill="hold"/>
                                        <p:tgtEl>
                                          <p:spTgt spid="24"/>
                                        </p:tgtEl>
                                        <p:attrNameLst>
                                          <p:attrName>ppt_x</p:attrName>
                                          <p:attrName>ppt_y</p:attrName>
                                        </p:attrNameLst>
                                      </p:cBhvr>
                                      <p:rCtr x="-15521" y="7593"/>
                                    </p:animMotion>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0.00274 -0.00648 L -0.36653 -0.07962 " pathEditMode="relative" rAng="0" ptsTypes="AA">
                                      <p:cBhvr>
                                        <p:cTn id="26" dur="2000" fill="hold"/>
                                        <p:tgtEl>
                                          <p:spTgt spid="34"/>
                                        </p:tgtEl>
                                        <p:attrNameLst>
                                          <p:attrName>ppt_x</p:attrName>
                                          <p:attrName>ppt_y</p:attrName>
                                        </p:attrNameLst>
                                      </p:cBhvr>
                                      <p:rCtr x="-18464" y="-3657"/>
                                    </p:animMotion>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grpId="0" nodeType="clickEffect">
                                  <p:stCondLst>
                                    <p:cond delay="0"/>
                                  </p:stCondLst>
                                  <p:childTnLst>
                                    <p:animMotion origin="layout" path="M -3.125E-6 7.40741E-7 L -0.56627 0.13287 " pathEditMode="relative" rAng="0" ptsTypes="AA">
                                      <p:cBhvr>
                                        <p:cTn id="30" dur="2000" fill="hold"/>
                                        <p:tgtEl>
                                          <p:spTgt spid="31"/>
                                        </p:tgtEl>
                                        <p:attrNameLst>
                                          <p:attrName>ppt_x</p:attrName>
                                          <p:attrName>ppt_y</p:attrName>
                                        </p:attrNameLst>
                                      </p:cBhvr>
                                      <p:rCtr x="-28320" y="6644"/>
                                    </p:animMotion>
                                  </p:childTnLst>
                                </p:cTn>
                              </p:par>
                            </p:childTnLst>
                          </p:cTn>
                        </p:par>
                      </p:childTnLst>
                    </p:cTn>
                  </p:par>
                  <p:par>
                    <p:cTn id="31" fill="hold">
                      <p:stCondLst>
                        <p:cond delay="indefinite"/>
                      </p:stCondLst>
                      <p:childTnLst>
                        <p:par>
                          <p:cTn id="32" fill="hold">
                            <p:stCondLst>
                              <p:cond delay="0"/>
                            </p:stCondLst>
                            <p:childTnLst>
                              <p:par>
                                <p:cTn id="33" presetID="42" presetClass="path" presetSubtype="0" accel="50000" decel="50000" fill="hold" grpId="0" nodeType="clickEffect">
                                  <p:stCondLst>
                                    <p:cond delay="0"/>
                                  </p:stCondLst>
                                  <p:childTnLst>
                                    <p:animMotion origin="layout" path="M -3.125E-6 3.33333E-6 L -0.51888 0.33865 " pathEditMode="relative" rAng="0" ptsTypes="AA">
                                      <p:cBhvr>
                                        <p:cTn id="34" dur="2000" fill="hold"/>
                                        <p:tgtEl>
                                          <p:spTgt spid="27"/>
                                        </p:tgtEl>
                                        <p:attrNameLst>
                                          <p:attrName>ppt_x</p:attrName>
                                          <p:attrName>ppt_y</p:attrName>
                                        </p:attrNameLst>
                                      </p:cBhvr>
                                      <p:rCtr x="-25951" y="1692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7" grpId="0" animBg="1"/>
      <p:bldP spid="29" grpId="0" animBg="1"/>
      <p:bldP spid="30" grpId="0" animBg="1"/>
      <p:bldP spid="31" grpId="0" animBg="1"/>
      <p:bldP spid="32" grpId="0" animBg="1"/>
      <p:bldP spid="34" grpId="0" animBg="1"/>
      <p:bldP spid="3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descr="Classroom outline">
            <a:extLst>
              <a:ext uri="{FF2B5EF4-FFF2-40B4-BE49-F238E27FC236}">
                <a16:creationId xmlns:a16="http://schemas.microsoft.com/office/drawing/2014/main" id="{E48D9060-D066-48DE-9599-A74F1EDDFC1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7200" y="341790"/>
            <a:ext cx="914400" cy="914400"/>
          </a:xfrm>
          <a:prstGeom prst="rect">
            <a:avLst/>
          </a:prstGeom>
        </p:spPr>
      </p:pic>
      <p:sp>
        <p:nvSpPr>
          <p:cNvPr id="3" name="TextBox 2">
            <a:extLst>
              <a:ext uri="{FF2B5EF4-FFF2-40B4-BE49-F238E27FC236}">
                <a16:creationId xmlns:a16="http://schemas.microsoft.com/office/drawing/2014/main" id="{AAAAEDD6-F915-4A2D-9887-44AF6AC6EFEE}"/>
              </a:ext>
            </a:extLst>
          </p:cNvPr>
          <p:cNvSpPr txBox="1"/>
          <p:nvPr/>
        </p:nvSpPr>
        <p:spPr>
          <a:xfrm>
            <a:off x="1371601" y="614324"/>
            <a:ext cx="1543050" cy="369332"/>
          </a:xfrm>
          <a:prstGeom prst="rect">
            <a:avLst/>
          </a:prstGeom>
          <a:noFill/>
        </p:spPr>
        <p:txBody>
          <a:bodyPr wrap="square" rtlCol="0">
            <a:spAutoFit/>
          </a:bodyPr>
          <a:lstStyle/>
          <a:p>
            <a:r>
              <a:rPr lang="en-GB" b="1" dirty="0" err="1">
                <a:solidFill>
                  <a:srgbClr val="FF834F"/>
                </a:solidFill>
                <a:latin typeface="Avenir Next LT Pro" panose="020B0504020202020204" pitchFamily="34" charset="0"/>
              </a:rPr>
              <a:t>Vocabulario</a:t>
            </a:r>
            <a:endParaRPr lang="en-GB" b="1" dirty="0">
              <a:solidFill>
                <a:srgbClr val="FF834F"/>
              </a:solidFill>
              <a:latin typeface="Avenir Next LT Pro" panose="020B0504020202020204" pitchFamily="34" charset="0"/>
            </a:endParaRPr>
          </a:p>
        </p:txBody>
      </p:sp>
      <p:sp>
        <p:nvSpPr>
          <p:cNvPr id="7" name="TextBox 6">
            <a:extLst>
              <a:ext uri="{FF2B5EF4-FFF2-40B4-BE49-F238E27FC236}">
                <a16:creationId xmlns:a16="http://schemas.microsoft.com/office/drawing/2014/main" id="{4B0FE41C-941A-4AB1-AF85-B6ACAEAF2222}"/>
              </a:ext>
            </a:extLst>
          </p:cNvPr>
          <p:cNvSpPr txBox="1"/>
          <p:nvPr/>
        </p:nvSpPr>
        <p:spPr>
          <a:xfrm>
            <a:off x="2836191" y="4857750"/>
            <a:ext cx="6574509" cy="584775"/>
          </a:xfrm>
          <a:prstGeom prst="rect">
            <a:avLst/>
          </a:prstGeom>
          <a:noFill/>
        </p:spPr>
        <p:txBody>
          <a:bodyPr wrap="square" rtlCol="0">
            <a:spAutoFit/>
          </a:bodyPr>
          <a:lstStyle/>
          <a:p>
            <a:pPr algn="ctr"/>
            <a:r>
              <a:rPr lang="es-CO" sz="3200" dirty="0">
                <a:solidFill>
                  <a:srgbClr val="4D4D4D"/>
                </a:solidFill>
                <a:latin typeface="Avenir Next LT Pro" panose="020B0504020202020204" pitchFamily="34" charset="0"/>
              </a:rPr>
              <a:t>el pavo</a:t>
            </a:r>
          </a:p>
        </p:txBody>
      </p:sp>
      <p:sp>
        <p:nvSpPr>
          <p:cNvPr id="8" name="TextBox 7">
            <a:extLst>
              <a:ext uri="{FF2B5EF4-FFF2-40B4-BE49-F238E27FC236}">
                <a16:creationId xmlns:a16="http://schemas.microsoft.com/office/drawing/2014/main" id="{3667F0D7-DFF0-4A19-B46C-95A8CC618045}"/>
              </a:ext>
            </a:extLst>
          </p:cNvPr>
          <p:cNvSpPr txBox="1"/>
          <p:nvPr/>
        </p:nvSpPr>
        <p:spPr>
          <a:xfrm>
            <a:off x="7186612" y="5488275"/>
            <a:ext cx="4969875" cy="584775"/>
          </a:xfrm>
          <a:prstGeom prst="rect">
            <a:avLst/>
          </a:prstGeom>
          <a:noFill/>
        </p:spPr>
        <p:txBody>
          <a:bodyPr wrap="square" rtlCol="0">
            <a:spAutoFit/>
          </a:bodyPr>
          <a:lstStyle/>
          <a:p>
            <a:r>
              <a:rPr lang="es-CO" sz="3200" dirty="0" err="1">
                <a:solidFill>
                  <a:srgbClr val="FF834F"/>
                </a:solidFill>
                <a:latin typeface="Avenir Next LT Pro" panose="020B0504020202020204" pitchFamily="34" charset="0"/>
              </a:rPr>
              <a:t>turkey</a:t>
            </a:r>
            <a:endParaRPr lang="es-CO" sz="3200" dirty="0">
              <a:solidFill>
                <a:srgbClr val="FF834F"/>
              </a:solidFill>
              <a:latin typeface="Avenir Next LT Pro" panose="020B0504020202020204" pitchFamily="34" charset="0"/>
            </a:endParaRPr>
          </a:p>
        </p:txBody>
      </p:sp>
      <p:pic>
        <p:nvPicPr>
          <p:cNvPr id="9" name="Picture 8">
            <a:extLst>
              <a:ext uri="{FF2B5EF4-FFF2-40B4-BE49-F238E27FC236}">
                <a16:creationId xmlns:a16="http://schemas.microsoft.com/office/drawing/2014/main" id="{09DE63A8-ABCB-442B-B369-1BC5DE9FB8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10" name="TextBox 9">
            <a:extLst>
              <a:ext uri="{FF2B5EF4-FFF2-40B4-BE49-F238E27FC236}">
                <a16:creationId xmlns:a16="http://schemas.microsoft.com/office/drawing/2014/main" id="{4C0FE797-9C08-48A9-B681-3AE9F72373C8}"/>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pic>
        <p:nvPicPr>
          <p:cNvPr id="5" name="Picture 4">
            <a:extLst>
              <a:ext uri="{FF2B5EF4-FFF2-40B4-BE49-F238E27FC236}">
                <a16:creationId xmlns:a16="http://schemas.microsoft.com/office/drawing/2014/main" id="{D2F516B8-E2B2-48E0-9674-4CD2951E608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210843" y="2317551"/>
            <a:ext cx="3770313" cy="2672983"/>
          </a:xfrm>
          <a:prstGeom prst="rect">
            <a:avLst/>
          </a:prstGeom>
        </p:spPr>
      </p:pic>
      <p:sp>
        <p:nvSpPr>
          <p:cNvPr id="4" name="TextBox 3">
            <a:extLst>
              <a:ext uri="{FF2B5EF4-FFF2-40B4-BE49-F238E27FC236}">
                <a16:creationId xmlns:a16="http://schemas.microsoft.com/office/drawing/2014/main" id="{BB189592-F526-6FFB-FE2F-95E49B192BD7}"/>
              </a:ext>
            </a:extLst>
          </p:cNvPr>
          <p:cNvSpPr txBox="1"/>
          <p:nvPr/>
        </p:nvSpPr>
        <p:spPr>
          <a:xfrm>
            <a:off x="2836190" y="475824"/>
            <a:ext cx="9355810" cy="646331"/>
          </a:xfrm>
          <a:prstGeom prst="rect">
            <a:avLst/>
          </a:prstGeom>
          <a:noFill/>
        </p:spPr>
        <p:txBody>
          <a:bodyPr wrap="square" rtlCol="0">
            <a:spAutoFit/>
          </a:bodyPr>
          <a:lstStyle/>
          <a:p>
            <a:r>
              <a:rPr lang="es-CO" b="1" dirty="0">
                <a:latin typeface="Avenir Next LT Pro" panose="020B0504020202020204" pitchFamily="34" charset="0"/>
              </a:rPr>
              <a:t>Escucha a tu profesor(a), repite y copia el vocabulario con las traducciones </a:t>
            </a:r>
          </a:p>
          <a:p>
            <a:r>
              <a:rPr lang="en-GB" i="1" dirty="0">
                <a:latin typeface="Avenir Next LT Pro" panose="020B0504020202020204" pitchFamily="34" charset="0"/>
              </a:rPr>
              <a:t>Listen to your teacher, repeat and copy the vocabulary with the translations </a:t>
            </a:r>
          </a:p>
        </p:txBody>
      </p:sp>
    </p:spTree>
    <p:extLst>
      <p:ext uri="{BB962C8B-B14F-4D97-AF65-F5344CB8AC3E}">
        <p14:creationId xmlns:p14="http://schemas.microsoft.com/office/powerpoint/2010/main" val="414892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descr="Classroom outline">
            <a:extLst>
              <a:ext uri="{FF2B5EF4-FFF2-40B4-BE49-F238E27FC236}">
                <a16:creationId xmlns:a16="http://schemas.microsoft.com/office/drawing/2014/main" id="{E48D9060-D066-48DE-9599-A74F1EDDFC1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7200" y="341790"/>
            <a:ext cx="914400" cy="914400"/>
          </a:xfrm>
          <a:prstGeom prst="rect">
            <a:avLst/>
          </a:prstGeom>
        </p:spPr>
      </p:pic>
      <p:sp>
        <p:nvSpPr>
          <p:cNvPr id="3" name="TextBox 2">
            <a:extLst>
              <a:ext uri="{FF2B5EF4-FFF2-40B4-BE49-F238E27FC236}">
                <a16:creationId xmlns:a16="http://schemas.microsoft.com/office/drawing/2014/main" id="{AAAAEDD6-F915-4A2D-9887-44AF6AC6EFEE}"/>
              </a:ext>
            </a:extLst>
          </p:cNvPr>
          <p:cNvSpPr txBox="1"/>
          <p:nvPr/>
        </p:nvSpPr>
        <p:spPr>
          <a:xfrm>
            <a:off x="1371601" y="614324"/>
            <a:ext cx="1543050" cy="369332"/>
          </a:xfrm>
          <a:prstGeom prst="rect">
            <a:avLst/>
          </a:prstGeom>
          <a:noFill/>
        </p:spPr>
        <p:txBody>
          <a:bodyPr wrap="square" rtlCol="0">
            <a:spAutoFit/>
          </a:bodyPr>
          <a:lstStyle/>
          <a:p>
            <a:r>
              <a:rPr lang="en-GB" b="1" dirty="0" err="1">
                <a:solidFill>
                  <a:srgbClr val="FF834F"/>
                </a:solidFill>
                <a:latin typeface="Avenir Next LT Pro" panose="020B0504020202020204" pitchFamily="34" charset="0"/>
              </a:rPr>
              <a:t>Vocabulario</a:t>
            </a:r>
            <a:endParaRPr lang="en-GB" b="1" dirty="0">
              <a:solidFill>
                <a:srgbClr val="FF834F"/>
              </a:solidFill>
              <a:latin typeface="Avenir Next LT Pro" panose="020B0504020202020204" pitchFamily="34" charset="0"/>
            </a:endParaRPr>
          </a:p>
        </p:txBody>
      </p:sp>
      <p:sp>
        <p:nvSpPr>
          <p:cNvPr id="7" name="TextBox 6">
            <a:extLst>
              <a:ext uri="{FF2B5EF4-FFF2-40B4-BE49-F238E27FC236}">
                <a16:creationId xmlns:a16="http://schemas.microsoft.com/office/drawing/2014/main" id="{4B0FE41C-941A-4AB1-AF85-B6ACAEAF2222}"/>
              </a:ext>
            </a:extLst>
          </p:cNvPr>
          <p:cNvSpPr txBox="1"/>
          <p:nvPr/>
        </p:nvSpPr>
        <p:spPr>
          <a:xfrm>
            <a:off x="2836191" y="4857750"/>
            <a:ext cx="6574509" cy="584775"/>
          </a:xfrm>
          <a:prstGeom prst="rect">
            <a:avLst/>
          </a:prstGeom>
          <a:noFill/>
        </p:spPr>
        <p:txBody>
          <a:bodyPr wrap="square" rtlCol="0">
            <a:spAutoFit/>
          </a:bodyPr>
          <a:lstStyle/>
          <a:p>
            <a:pPr algn="ctr"/>
            <a:r>
              <a:rPr lang="es-CO" sz="3200" dirty="0">
                <a:solidFill>
                  <a:srgbClr val="4D4D4D"/>
                </a:solidFill>
                <a:latin typeface="Avenir Next LT Pro" panose="020B0504020202020204" pitchFamily="34" charset="0"/>
              </a:rPr>
              <a:t>un regalo</a:t>
            </a:r>
          </a:p>
        </p:txBody>
      </p:sp>
      <p:sp>
        <p:nvSpPr>
          <p:cNvPr id="8" name="TextBox 7">
            <a:extLst>
              <a:ext uri="{FF2B5EF4-FFF2-40B4-BE49-F238E27FC236}">
                <a16:creationId xmlns:a16="http://schemas.microsoft.com/office/drawing/2014/main" id="{3667F0D7-DFF0-4A19-B46C-95A8CC618045}"/>
              </a:ext>
            </a:extLst>
          </p:cNvPr>
          <p:cNvSpPr txBox="1"/>
          <p:nvPr/>
        </p:nvSpPr>
        <p:spPr>
          <a:xfrm>
            <a:off x="7186612" y="5488275"/>
            <a:ext cx="4969875" cy="584775"/>
          </a:xfrm>
          <a:prstGeom prst="rect">
            <a:avLst/>
          </a:prstGeom>
          <a:noFill/>
        </p:spPr>
        <p:txBody>
          <a:bodyPr wrap="square" rtlCol="0">
            <a:spAutoFit/>
          </a:bodyPr>
          <a:lstStyle/>
          <a:p>
            <a:r>
              <a:rPr lang="es-CO" sz="3200" dirty="0">
                <a:solidFill>
                  <a:srgbClr val="FF834F"/>
                </a:solidFill>
                <a:latin typeface="Avenir Next LT Pro" panose="020B0504020202020204" pitchFamily="34" charset="0"/>
              </a:rPr>
              <a:t>a </a:t>
            </a:r>
            <a:r>
              <a:rPr lang="es-CO" sz="3200" dirty="0" err="1">
                <a:solidFill>
                  <a:srgbClr val="FF834F"/>
                </a:solidFill>
                <a:latin typeface="Avenir Next LT Pro" panose="020B0504020202020204" pitchFamily="34" charset="0"/>
              </a:rPr>
              <a:t>present</a:t>
            </a:r>
            <a:endParaRPr lang="es-CO" sz="3200" dirty="0">
              <a:solidFill>
                <a:srgbClr val="FF834F"/>
              </a:solidFill>
              <a:latin typeface="Avenir Next LT Pro" panose="020B0504020202020204" pitchFamily="34" charset="0"/>
            </a:endParaRPr>
          </a:p>
        </p:txBody>
      </p:sp>
      <p:pic>
        <p:nvPicPr>
          <p:cNvPr id="9" name="Picture 8">
            <a:extLst>
              <a:ext uri="{FF2B5EF4-FFF2-40B4-BE49-F238E27FC236}">
                <a16:creationId xmlns:a16="http://schemas.microsoft.com/office/drawing/2014/main" id="{09DE63A8-ABCB-442B-B369-1BC5DE9FB8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10" name="TextBox 9">
            <a:extLst>
              <a:ext uri="{FF2B5EF4-FFF2-40B4-BE49-F238E27FC236}">
                <a16:creationId xmlns:a16="http://schemas.microsoft.com/office/drawing/2014/main" id="{4C0FE797-9C08-48A9-B681-3AE9F72373C8}"/>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pic>
        <p:nvPicPr>
          <p:cNvPr id="5" name="Picture 4">
            <a:extLst>
              <a:ext uri="{FF2B5EF4-FFF2-40B4-BE49-F238E27FC236}">
                <a16:creationId xmlns:a16="http://schemas.microsoft.com/office/drawing/2014/main" id="{D2F516B8-E2B2-48E0-9674-4CD2951E608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321855" y="2092508"/>
            <a:ext cx="3548290" cy="2672983"/>
          </a:xfrm>
          <a:prstGeom prst="rect">
            <a:avLst/>
          </a:prstGeom>
        </p:spPr>
      </p:pic>
      <p:sp>
        <p:nvSpPr>
          <p:cNvPr id="4" name="TextBox 3">
            <a:extLst>
              <a:ext uri="{FF2B5EF4-FFF2-40B4-BE49-F238E27FC236}">
                <a16:creationId xmlns:a16="http://schemas.microsoft.com/office/drawing/2014/main" id="{48B94A51-1921-3FCE-127A-CD4C1AD9F742}"/>
              </a:ext>
            </a:extLst>
          </p:cNvPr>
          <p:cNvSpPr txBox="1"/>
          <p:nvPr/>
        </p:nvSpPr>
        <p:spPr>
          <a:xfrm>
            <a:off x="2836190" y="475824"/>
            <a:ext cx="9355810" cy="646331"/>
          </a:xfrm>
          <a:prstGeom prst="rect">
            <a:avLst/>
          </a:prstGeom>
          <a:noFill/>
        </p:spPr>
        <p:txBody>
          <a:bodyPr wrap="square" rtlCol="0">
            <a:spAutoFit/>
          </a:bodyPr>
          <a:lstStyle/>
          <a:p>
            <a:r>
              <a:rPr lang="es-CO" b="1" dirty="0">
                <a:latin typeface="Avenir Next LT Pro" panose="020B0504020202020204" pitchFamily="34" charset="0"/>
              </a:rPr>
              <a:t>Escucha a tu profesor(a), repite y copia el vocabulario con las traducciones </a:t>
            </a:r>
          </a:p>
          <a:p>
            <a:r>
              <a:rPr lang="en-GB" i="1" dirty="0">
                <a:latin typeface="Avenir Next LT Pro" panose="020B0504020202020204" pitchFamily="34" charset="0"/>
              </a:rPr>
              <a:t>Listen to your teacher, repeat and copy the vocabulary with the translations </a:t>
            </a:r>
          </a:p>
        </p:txBody>
      </p:sp>
    </p:spTree>
    <p:extLst>
      <p:ext uri="{BB962C8B-B14F-4D97-AF65-F5344CB8AC3E}">
        <p14:creationId xmlns:p14="http://schemas.microsoft.com/office/powerpoint/2010/main" val="1730260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descr="Classroom outline">
            <a:extLst>
              <a:ext uri="{FF2B5EF4-FFF2-40B4-BE49-F238E27FC236}">
                <a16:creationId xmlns:a16="http://schemas.microsoft.com/office/drawing/2014/main" id="{E48D9060-D066-48DE-9599-A74F1EDDFC1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7200" y="341790"/>
            <a:ext cx="914400" cy="914400"/>
          </a:xfrm>
          <a:prstGeom prst="rect">
            <a:avLst/>
          </a:prstGeom>
        </p:spPr>
      </p:pic>
      <p:sp>
        <p:nvSpPr>
          <p:cNvPr id="3" name="TextBox 2">
            <a:extLst>
              <a:ext uri="{FF2B5EF4-FFF2-40B4-BE49-F238E27FC236}">
                <a16:creationId xmlns:a16="http://schemas.microsoft.com/office/drawing/2014/main" id="{AAAAEDD6-F915-4A2D-9887-44AF6AC6EFEE}"/>
              </a:ext>
            </a:extLst>
          </p:cNvPr>
          <p:cNvSpPr txBox="1"/>
          <p:nvPr/>
        </p:nvSpPr>
        <p:spPr>
          <a:xfrm>
            <a:off x="1371601" y="614324"/>
            <a:ext cx="1543050" cy="369332"/>
          </a:xfrm>
          <a:prstGeom prst="rect">
            <a:avLst/>
          </a:prstGeom>
          <a:noFill/>
        </p:spPr>
        <p:txBody>
          <a:bodyPr wrap="square" rtlCol="0">
            <a:spAutoFit/>
          </a:bodyPr>
          <a:lstStyle/>
          <a:p>
            <a:r>
              <a:rPr lang="en-GB" b="1" dirty="0" err="1">
                <a:solidFill>
                  <a:srgbClr val="FF834F"/>
                </a:solidFill>
                <a:latin typeface="Avenir Next LT Pro" panose="020B0504020202020204" pitchFamily="34" charset="0"/>
              </a:rPr>
              <a:t>Vocabulario</a:t>
            </a:r>
            <a:endParaRPr lang="en-GB" b="1" dirty="0">
              <a:solidFill>
                <a:srgbClr val="FF834F"/>
              </a:solidFill>
              <a:latin typeface="Avenir Next LT Pro" panose="020B0504020202020204" pitchFamily="34" charset="0"/>
            </a:endParaRPr>
          </a:p>
        </p:txBody>
      </p:sp>
      <p:sp>
        <p:nvSpPr>
          <p:cNvPr id="7" name="TextBox 6">
            <a:extLst>
              <a:ext uri="{FF2B5EF4-FFF2-40B4-BE49-F238E27FC236}">
                <a16:creationId xmlns:a16="http://schemas.microsoft.com/office/drawing/2014/main" id="{4B0FE41C-941A-4AB1-AF85-B6ACAEAF2222}"/>
              </a:ext>
            </a:extLst>
          </p:cNvPr>
          <p:cNvSpPr txBox="1"/>
          <p:nvPr/>
        </p:nvSpPr>
        <p:spPr>
          <a:xfrm>
            <a:off x="2836191" y="4857750"/>
            <a:ext cx="6574509" cy="584775"/>
          </a:xfrm>
          <a:prstGeom prst="rect">
            <a:avLst/>
          </a:prstGeom>
          <a:noFill/>
        </p:spPr>
        <p:txBody>
          <a:bodyPr wrap="square" rtlCol="0">
            <a:spAutoFit/>
          </a:bodyPr>
          <a:lstStyle/>
          <a:p>
            <a:pPr algn="ctr"/>
            <a:r>
              <a:rPr lang="es-CO" sz="3200" dirty="0">
                <a:solidFill>
                  <a:srgbClr val="4D4D4D"/>
                </a:solidFill>
                <a:latin typeface="Avenir Next LT Pro" panose="020B0504020202020204" pitchFamily="34" charset="0"/>
              </a:rPr>
              <a:t>las uvas</a:t>
            </a:r>
          </a:p>
        </p:txBody>
      </p:sp>
      <p:sp>
        <p:nvSpPr>
          <p:cNvPr id="8" name="TextBox 7">
            <a:extLst>
              <a:ext uri="{FF2B5EF4-FFF2-40B4-BE49-F238E27FC236}">
                <a16:creationId xmlns:a16="http://schemas.microsoft.com/office/drawing/2014/main" id="{3667F0D7-DFF0-4A19-B46C-95A8CC618045}"/>
              </a:ext>
            </a:extLst>
          </p:cNvPr>
          <p:cNvSpPr txBox="1"/>
          <p:nvPr/>
        </p:nvSpPr>
        <p:spPr>
          <a:xfrm>
            <a:off x="7186612" y="5488275"/>
            <a:ext cx="4969875" cy="584775"/>
          </a:xfrm>
          <a:prstGeom prst="rect">
            <a:avLst/>
          </a:prstGeom>
          <a:noFill/>
        </p:spPr>
        <p:txBody>
          <a:bodyPr wrap="square" rtlCol="0">
            <a:spAutoFit/>
          </a:bodyPr>
          <a:lstStyle/>
          <a:p>
            <a:r>
              <a:rPr lang="es-CO" sz="3200" dirty="0">
                <a:solidFill>
                  <a:srgbClr val="FF834F"/>
                </a:solidFill>
                <a:latin typeface="Avenir Next LT Pro" panose="020B0504020202020204" pitchFamily="34" charset="0"/>
              </a:rPr>
              <a:t>grapes</a:t>
            </a:r>
          </a:p>
        </p:txBody>
      </p:sp>
      <p:pic>
        <p:nvPicPr>
          <p:cNvPr id="9" name="Picture 8">
            <a:extLst>
              <a:ext uri="{FF2B5EF4-FFF2-40B4-BE49-F238E27FC236}">
                <a16:creationId xmlns:a16="http://schemas.microsoft.com/office/drawing/2014/main" id="{09DE63A8-ABCB-442B-B369-1BC5DE9FB8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10" name="TextBox 9">
            <a:extLst>
              <a:ext uri="{FF2B5EF4-FFF2-40B4-BE49-F238E27FC236}">
                <a16:creationId xmlns:a16="http://schemas.microsoft.com/office/drawing/2014/main" id="{4C0FE797-9C08-48A9-B681-3AE9F72373C8}"/>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pic>
        <p:nvPicPr>
          <p:cNvPr id="5" name="Picture 4">
            <a:extLst>
              <a:ext uri="{FF2B5EF4-FFF2-40B4-BE49-F238E27FC236}">
                <a16:creationId xmlns:a16="http://schemas.microsoft.com/office/drawing/2014/main" id="{D2F516B8-E2B2-48E0-9674-4CD2951E608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321855" y="2259779"/>
            <a:ext cx="3548290" cy="2338440"/>
          </a:xfrm>
          <a:prstGeom prst="rect">
            <a:avLst/>
          </a:prstGeom>
        </p:spPr>
      </p:pic>
      <p:sp>
        <p:nvSpPr>
          <p:cNvPr id="4" name="TextBox 3">
            <a:extLst>
              <a:ext uri="{FF2B5EF4-FFF2-40B4-BE49-F238E27FC236}">
                <a16:creationId xmlns:a16="http://schemas.microsoft.com/office/drawing/2014/main" id="{1B48DDBC-900B-BBF8-987C-425DC6617E32}"/>
              </a:ext>
            </a:extLst>
          </p:cNvPr>
          <p:cNvSpPr txBox="1"/>
          <p:nvPr/>
        </p:nvSpPr>
        <p:spPr>
          <a:xfrm>
            <a:off x="2836190" y="475824"/>
            <a:ext cx="9355810" cy="646331"/>
          </a:xfrm>
          <a:prstGeom prst="rect">
            <a:avLst/>
          </a:prstGeom>
          <a:noFill/>
        </p:spPr>
        <p:txBody>
          <a:bodyPr wrap="square" rtlCol="0">
            <a:spAutoFit/>
          </a:bodyPr>
          <a:lstStyle/>
          <a:p>
            <a:r>
              <a:rPr lang="es-CO" b="1" dirty="0">
                <a:latin typeface="Avenir Next LT Pro" panose="020B0504020202020204" pitchFamily="34" charset="0"/>
              </a:rPr>
              <a:t>Escucha a tu profesor(a), repite y copia el vocabulario con las traducciones </a:t>
            </a:r>
          </a:p>
          <a:p>
            <a:r>
              <a:rPr lang="en-GB" i="1" dirty="0">
                <a:latin typeface="Avenir Next LT Pro" panose="020B0504020202020204" pitchFamily="34" charset="0"/>
              </a:rPr>
              <a:t>Listen to your teacher, repeat and copy the vocabulary with the translations </a:t>
            </a:r>
          </a:p>
        </p:txBody>
      </p:sp>
    </p:spTree>
    <p:extLst>
      <p:ext uri="{BB962C8B-B14F-4D97-AF65-F5344CB8AC3E}">
        <p14:creationId xmlns:p14="http://schemas.microsoft.com/office/powerpoint/2010/main" val="2337414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descr="Classroom outline">
            <a:extLst>
              <a:ext uri="{FF2B5EF4-FFF2-40B4-BE49-F238E27FC236}">
                <a16:creationId xmlns:a16="http://schemas.microsoft.com/office/drawing/2014/main" id="{E48D9060-D066-48DE-9599-A74F1EDDFC1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7200" y="341790"/>
            <a:ext cx="914400" cy="914400"/>
          </a:xfrm>
          <a:prstGeom prst="rect">
            <a:avLst/>
          </a:prstGeom>
        </p:spPr>
      </p:pic>
      <p:sp>
        <p:nvSpPr>
          <p:cNvPr id="3" name="TextBox 2">
            <a:extLst>
              <a:ext uri="{FF2B5EF4-FFF2-40B4-BE49-F238E27FC236}">
                <a16:creationId xmlns:a16="http://schemas.microsoft.com/office/drawing/2014/main" id="{AAAAEDD6-F915-4A2D-9887-44AF6AC6EFEE}"/>
              </a:ext>
            </a:extLst>
          </p:cNvPr>
          <p:cNvSpPr txBox="1"/>
          <p:nvPr/>
        </p:nvSpPr>
        <p:spPr>
          <a:xfrm>
            <a:off x="1371601" y="614324"/>
            <a:ext cx="1543050" cy="369332"/>
          </a:xfrm>
          <a:prstGeom prst="rect">
            <a:avLst/>
          </a:prstGeom>
          <a:noFill/>
        </p:spPr>
        <p:txBody>
          <a:bodyPr wrap="square" rtlCol="0">
            <a:spAutoFit/>
          </a:bodyPr>
          <a:lstStyle/>
          <a:p>
            <a:r>
              <a:rPr lang="en-GB" b="1" dirty="0" err="1">
                <a:solidFill>
                  <a:srgbClr val="FF834F"/>
                </a:solidFill>
                <a:latin typeface="Avenir Next LT Pro" panose="020B0504020202020204" pitchFamily="34" charset="0"/>
              </a:rPr>
              <a:t>Vocabulario</a:t>
            </a:r>
            <a:endParaRPr lang="en-GB" b="1" dirty="0">
              <a:solidFill>
                <a:srgbClr val="FF834F"/>
              </a:solidFill>
              <a:latin typeface="Avenir Next LT Pro" panose="020B0504020202020204" pitchFamily="34" charset="0"/>
            </a:endParaRPr>
          </a:p>
        </p:txBody>
      </p:sp>
      <p:sp>
        <p:nvSpPr>
          <p:cNvPr id="7" name="TextBox 6">
            <a:extLst>
              <a:ext uri="{FF2B5EF4-FFF2-40B4-BE49-F238E27FC236}">
                <a16:creationId xmlns:a16="http://schemas.microsoft.com/office/drawing/2014/main" id="{4B0FE41C-941A-4AB1-AF85-B6ACAEAF2222}"/>
              </a:ext>
            </a:extLst>
          </p:cNvPr>
          <p:cNvSpPr txBox="1"/>
          <p:nvPr/>
        </p:nvSpPr>
        <p:spPr>
          <a:xfrm>
            <a:off x="2836191" y="4857750"/>
            <a:ext cx="6574509" cy="584775"/>
          </a:xfrm>
          <a:prstGeom prst="rect">
            <a:avLst/>
          </a:prstGeom>
          <a:noFill/>
        </p:spPr>
        <p:txBody>
          <a:bodyPr wrap="square" rtlCol="0">
            <a:spAutoFit/>
          </a:bodyPr>
          <a:lstStyle/>
          <a:p>
            <a:pPr algn="ctr"/>
            <a:r>
              <a:rPr lang="es-CO" sz="3200" dirty="0">
                <a:solidFill>
                  <a:srgbClr val="4D4D4D"/>
                </a:solidFill>
                <a:latin typeface="Avenir Next LT Pro" panose="020B0504020202020204" pitchFamily="34" charset="0"/>
              </a:rPr>
              <a:t>la nieve</a:t>
            </a:r>
          </a:p>
        </p:txBody>
      </p:sp>
      <p:sp>
        <p:nvSpPr>
          <p:cNvPr id="8" name="TextBox 7">
            <a:extLst>
              <a:ext uri="{FF2B5EF4-FFF2-40B4-BE49-F238E27FC236}">
                <a16:creationId xmlns:a16="http://schemas.microsoft.com/office/drawing/2014/main" id="{3667F0D7-DFF0-4A19-B46C-95A8CC618045}"/>
              </a:ext>
            </a:extLst>
          </p:cNvPr>
          <p:cNvSpPr txBox="1"/>
          <p:nvPr/>
        </p:nvSpPr>
        <p:spPr>
          <a:xfrm>
            <a:off x="7186612" y="5488275"/>
            <a:ext cx="4969875" cy="584775"/>
          </a:xfrm>
          <a:prstGeom prst="rect">
            <a:avLst/>
          </a:prstGeom>
          <a:noFill/>
        </p:spPr>
        <p:txBody>
          <a:bodyPr wrap="square" rtlCol="0">
            <a:spAutoFit/>
          </a:bodyPr>
          <a:lstStyle/>
          <a:p>
            <a:r>
              <a:rPr lang="es-CO" sz="3200" dirty="0" err="1">
                <a:solidFill>
                  <a:srgbClr val="FF834F"/>
                </a:solidFill>
                <a:latin typeface="Avenir Next LT Pro" panose="020B0504020202020204" pitchFamily="34" charset="0"/>
              </a:rPr>
              <a:t>snow</a:t>
            </a:r>
            <a:endParaRPr lang="es-CO" sz="3200" dirty="0">
              <a:solidFill>
                <a:srgbClr val="FF834F"/>
              </a:solidFill>
              <a:latin typeface="Avenir Next LT Pro" panose="020B0504020202020204" pitchFamily="34" charset="0"/>
            </a:endParaRPr>
          </a:p>
        </p:txBody>
      </p:sp>
      <p:pic>
        <p:nvPicPr>
          <p:cNvPr id="9" name="Picture 8">
            <a:extLst>
              <a:ext uri="{FF2B5EF4-FFF2-40B4-BE49-F238E27FC236}">
                <a16:creationId xmlns:a16="http://schemas.microsoft.com/office/drawing/2014/main" id="{09DE63A8-ABCB-442B-B369-1BC5DE9FB8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10" name="TextBox 9">
            <a:extLst>
              <a:ext uri="{FF2B5EF4-FFF2-40B4-BE49-F238E27FC236}">
                <a16:creationId xmlns:a16="http://schemas.microsoft.com/office/drawing/2014/main" id="{4C0FE797-9C08-48A9-B681-3AE9F72373C8}"/>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pic>
        <p:nvPicPr>
          <p:cNvPr id="5" name="Picture 4">
            <a:extLst>
              <a:ext uri="{FF2B5EF4-FFF2-40B4-BE49-F238E27FC236}">
                <a16:creationId xmlns:a16="http://schemas.microsoft.com/office/drawing/2014/main" id="{D2F516B8-E2B2-48E0-9674-4CD2951E608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669617" y="1895603"/>
            <a:ext cx="2852766" cy="2916397"/>
          </a:xfrm>
          <a:prstGeom prst="rect">
            <a:avLst/>
          </a:prstGeom>
        </p:spPr>
      </p:pic>
      <p:sp>
        <p:nvSpPr>
          <p:cNvPr id="4" name="TextBox 3">
            <a:extLst>
              <a:ext uri="{FF2B5EF4-FFF2-40B4-BE49-F238E27FC236}">
                <a16:creationId xmlns:a16="http://schemas.microsoft.com/office/drawing/2014/main" id="{FC5DEDBC-3BD0-1809-854D-77584F2CA357}"/>
              </a:ext>
            </a:extLst>
          </p:cNvPr>
          <p:cNvSpPr txBox="1"/>
          <p:nvPr/>
        </p:nvSpPr>
        <p:spPr>
          <a:xfrm>
            <a:off x="2836190" y="475824"/>
            <a:ext cx="9355810" cy="646331"/>
          </a:xfrm>
          <a:prstGeom prst="rect">
            <a:avLst/>
          </a:prstGeom>
          <a:noFill/>
        </p:spPr>
        <p:txBody>
          <a:bodyPr wrap="square" rtlCol="0">
            <a:spAutoFit/>
          </a:bodyPr>
          <a:lstStyle/>
          <a:p>
            <a:r>
              <a:rPr lang="es-CO" b="1" dirty="0">
                <a:latin typeface="Avenir Next LT Pro" panose="020B0504020202020204" pitchFamily="34" charset="0"/>
              </a:rPr>
              <a:t>Escucha a tu profesor(a), repite y copia el vocabulario con las traducciones </a:t>
            </a:r>
          </a:p>
          <a:p>
            <a:r>
              <a:rPr lang="en-GB" i="1" dirty="0">
                <a:latin typeface="Avenir Next LT Pro" panose="020B0504020202020204" pitchFamily="34" charset="0"/>
              </a:rPr>
              <a:t>Listen to your teacher, repeat and copy the vocabulary with the translations </a:t>
            </a:r>
          </a:p>
        </p:txBody>
      </p:sp>
    </p:spTree>
    <p:extLst>
      <p:ext uri="{BB962C8B-B14F-4D97-AF65-F5344CB8AC3E}">
        <p14:creationId xmlns:p14="http://schemas.microsoft.com/office/powerpoint/2010/main" val="3238493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descr="Classroom outline">
            <a:extLst>
              <a:ext uri="{FF2B5EF4-FFF2-40B4-BE49-F238E27FC236}">
                <a16:creationId xmlns:a16="http://schemas.microsoft.com/office/drawing/2014/main" id="{E48D9060-D066-48DE-9599-A74F1EDDFC1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7200" y="341790"/>
            <a:ext cx="914400" cy="914400"/>
          </a:xfrm>
          <a:prstGeom prst="rect">
            <a:avLst/>
          </a:prstGeom>
        </p:spPr>
      </p:pic>
      <p:sp>
        <p:nvSpPr>
          <p:cNvPr id="3" name="TextBox 2">
            <a:extLst>
              <a:ext uri="{FF2B5EF4-FFF2-40B4-BE49-F238E27FC236}">
                <a16:creationId xmlns:a16="http://schemas.microsoft.com/office/drawing/2014/main" id="{AAAAEDD6-F915-4A2D-9887-44AF6AC6EFEE}"/>
              </a:ext>
            </a:extLst>
          </p:cNvPr>
          <p:cNvSpPr txBox="1"/>
          <p:nvPr/>
        </p:nvSpPr>
        <p:spPr>
          <a:xfrm>
            <a:off x="1371601" y="614324"/>
            <a:ext cx="1543050" cy="369332"/>
          </a:xfrm>
          <a:prstGeom prst="rect">
            <a:avLst/>
          </a:prstGeom>
          <a:noFill/>
        </p:spPr>
        <p:txBody>
          <a:bodyPr wrap="square" rtlCol="0">
            <a:spAutoFit/>
          </a:bodyPr>
          <a:lstStyle/>
          <a:p>
            <a:r>
              <a:rPr lang="en-GB" b="1" dirty="0" err="1">
                <a:solidFill>
                  <a:srgbClr val="FF834F"/>
                </a:solidFill>
                <a:latin typeface="Avenir Next LT Pro" panose="020B0504020202020204" pitchFamily="34" charset="0"/>
              </a:rPr>
              <a:t>Vocabulario</a:t>
            </a:r>
            <a:endParaRPr lang="en-GB" b="1" dirty="0">
              <a:solidFill>
                <a:srgbClr val="FF834F"/>
              </a:solidFill>
              <a:latin typeface="Avenir Next LT Pro" panose="020B0504020202020204" pitchFamily="34" charset="0"/>
            </a:endParaRPr>
          </a:p>
        </p:txBody>
      </p:sp>
      <p:sp>
        <p:nvSpPr>
          <p:cNvPr id="7" name="TextBox 6">
            <a:extLst>
              <a:ext uri="{FF2B5EF4-FFF2-40B4-BE49-F238E27FC236}">
                <a16:creationId xmlns:a16="http://schemas.microsoft.com/office/drawing/2014/main" id="{4B0FE41C-941A-4AB1-AF85-B6ACAEAF2222}"/>
              </a:ext>
            </a:extLst>
          </p:cNvPr>
          <p:cNvSpPr txBox="1"/>
          <p:nvPr/>
        </p:nvSpPr>
        <p:spPr>
          <a:xfrm>
            <a:off x="2836191" y="4857750"/>
            <a:ext cx="6574509" cy="584775"/>
          </a:xfrm>
          <a:prstGeom prst="rect">
            <a:avLst/>
          </a:prstGeom>
          <a:noFill/>
        </p:spPr>
        <p:txBody>
          <a:bodyPr wrap="square" rtlCol="0">
            <a:spAutoFit/>
          </a:bodyPr>
          <a:lstStyle/>
          <a:p>
            <a:pPr algn="ctr"/>
            <a:r>
              <a:rPr lang="es-CO" sz="3200" dirty="0">
                <a:solidFill>
                  <a:srgbClr val="4D4D4D"/>
                </a:solidFill>
                <a:latin typeface="Avenir Next LT Pro" panose="020B0504020202020204" pitchFamily="34" charset="0"/>
              </a:rPr>
              <a:t>el árbol de Navidad</a:t>
            </a:r>
          </a:p>
        </p:txBody>
      </p:sp>
      <p:sp>
        <p:nvSpPr>
          <p:cNvPr id="8" name="TextBox 7">
            <a:extLst>
              <a:ext uri="{FF2B5EF4-FFF2-40B4-BE49-F238E27FC236}">
                <a16:creationId xmlns:a16="http://schemas.microsoft.com/office/drawing/2014/main" id="{3667F0D7-DFF0-4A19-B46C-95A8CC618045}"/>
              </a:ext>
            </a:extLst>
          </p:cNvPr>
          <p:cNvSpPr txBox="1"/>
          <p:nvPr/>
        </p:nvSpPr>
        <p:spPr>
          <a:xfrm>
            <a:off x="7186612" y="5488275"/>
            <a:ext cx="4969875" cy="584775"/>
          </a:xfrm>
          <a:prstGeom prst="rect">
            <a:avLst/>
          </a:prstGeom>
          <a:noFill/>
        </p:spPr>
        <p:txBody>
          <a:bodyPr wrap="square" rtlCol="0">
            <a:spAutoFit/>
          </a:bodyPr>
          <a:lstStyle/>
          <a:p>
            <a:r>
              <a:rPr lang="es-CO" sz="3200" dirty="0">
                <a:solidFill>
                  <a:srgbClr val="FF834F"/>
                </a:solidFill>
                <a:latin typeface="Avenir Next LT Pro" panose="020B0504020202020204" pitchFamily="34" charset="0"/>
              </a:rPr>
              <a:t>Christmas </a:t>
            </a:r>
            <a:r>
              <a:rPr lang="es-CO" sz="3200" dirty="0" err="1">
                <a:solidFill>
                  <a:srgbClr val="FF834F"/>
                </a:solidFill>
                <a:latin typeface="Avenir Next LT Pro" panose="020B0504020202020204" pitchFamily="34" charset="0"/>
              </a:rPr>
              <a:t>tree</a:t>
            </a:r>
            <a:endParaRPr lang="es-CO" sz="3200" dirty="0">
              <a:solidFill>
                <a:srgbClr val="FF834F"/>
              </a:solidFill>
              <a:latin typeface="Avenir Next LT Pro" panose="020B0504020202020204" pitchFamily="34" charset="0"/>
            </a:endParaRPr>
          </a:p>
        </p:txBody>
      </p:sp>
      <p:pic>
        <p:nvPicPr>
          <p:cNvPr id="9" name="Picture 8">
            <a:extLst>
              <a:ext uri="{FF2B5EF4-FFF2-40B4-BE49-F238E27FC236}">
                <a16:creationId xmlns:a16="http://schemas.microsoft.com/office/drawing/2014/main" id="{09DE63A8-ABCB-442B-B369-1BC5DE9FB8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10" name="TextBox 9">
            <a:extLst>
              <a:ext uri="{FF2B5EF4-FFF2-40B4-BE49-F238E27FC236}">
                <a16:creationId xmlns:a16="http://schemas.microsoft.com/office/drawing/2014/main" id="{4C0FE797-9C08-48A9-B681-3AE9F72373C8}"/>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pic>
        <p:nvPicPr>
          <p:cNvPr id="5" name="Picture 4">
            <a:extLst>
              <a:ext uri="{FF2B5EF4-FFF2-40B4-BE49-F238E27FC236}">
                <a16:creationId xmlns:a16="http://schemas.microsoft.com/office/drawing/2014/main" id="{D2F516B8-E2B2-48E0-9674-4CD2951E608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757953" y="1895603"/>
            <a:ext cx="2676093" cy="2916397"/>
          </a:xfrm>
          <a:prstGeom prst="rect">
            <a:avLst/>
          </a:prstGeom>
        </p:spPr>
      </p:pic>
      <p:sp>
        <p:nvSpPr>
          <p:cNvPr id="6" name="TextBox 5">
            <a:extLst>
              <a:ext uri="{FF2B5EF4-FFF2-40B4-BE49-F238E27FC236}">
                <a16:creationId xmlns:a16="http://schemas.microsoft.com/office/drawing/2014/main" id="{70BDDB82-BE1E-19AE-D276-BF02E8CF5AEC}"/>
              </a:ext>
            </a:extLst>
          </p:cNvPr>
          <p:cNvSpPr txBox="1"/>
          <p:nvPr/>
        </p:nvSpPr>
        <p:spPr>
          <a:xfrm>
            <a:off x="2836190" y="475824"/>
            <a:ext cx="9355810" cy="646331"/>
          </a:xfrm>
          <a:prstGeom prst="rect">
            <a:avLst/>
          </a:prstGeom>
          <a:noFill/>
        </p:spPr>
        <p:txBody>
          <a:bodyPr wrap="square" rtlCol="0">
            <a:spAutoFit/>
          </a:bodyPr>
          <a:lstStyle/>
          <a:p>
            <a:r>
              <a:rPr lang="es-CO" b="1" dirty="0">
                <a:latin typeface="Avenir Next LT Pro" panose="020B0504020202020204" pitchFamily="34" charset="0"/>
              </a:rPr>
              <a:t>Escucha a tu profesor(a), repite y copia el vocabulario con las traducciones </a:t>
            </a:r>
          </a:p>
          <a:p>
            <a:r>
              <a:rPr lang="en-GB" i="1" dirty="0">
                <a:latin typeface="Avenir Next LT Pro" panose="020B0504020202020204" pitchFamily="34" charset="0"/>
              </a:rPr>
              <a:t>Listen to your teacher, repeat and copy the vocabulary with the translations </a:t>
            </a:r>
          </a:p>
        </p:txBody>
      </p:sp>
    </p:spTree>
    <p:extLst>
      <p:ext uri="{BB962C8B-B14F-4D97-AF65-F5344CB8AC3E}">
        <p14:creationId xmlns:p14="http://schemas.microsoft.com/office/powerpoint/2010/main" val="1813167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9470B653-083A-4B29-AD67-AF23DC080E1B}"/>
              </a:ext>
            </a:extLst>
          </p:cNvPr>
          <p:cNvPicPr>
            <a:picLocks noChangeAspect="1"/>
          </p:cNvPicPr>
          <p:nvPr/>
        </p:nvPicPr>
        <p:blipFill>
          <a:blip r:embed="rId3"/>
          <a:stretch>
            <a:fillRect/>
          </a:stretch>
        </p:blipFill>
        <p:spPr>
          <a:xfrm>
            <a:off x="457083" y="341749"/>
            <a:ext cx="914479" cy="914479"/>
          </a:xfrm>
          <a:prstGeom prst="rect">
            <a:avLst/>
          </a:prstGeom>
        </p:spPr>
      </p:pic>
      <p:sp>
        <p:nvSpPr>
          <p:cNvPr id="19" name="TextBox 18">
            <a:extLst>
              <a:ext uri="{FF2B5EF4-FFF2-40B4-BE49-F238E27FC236}">
                <a16:creationId xmlns:a16="http://schemas.microsoft.com/office/drawing/2014/main" id="{2413DA82-488C-4043-ABD5-7C90B89B72C9}"/>
              </a:ext>
            </a:extLst>
          </p:cNvPr>
          <p:cNvSpPr txBox="1"/>
          <p:nvPr/>
        </p:nvSpPr>
        <p:spPr>
          <a:xfrm>
            <a:off x="1371601" y="614324"/>
            <a:ext cx="1247774" cy="369332"/>
          </a:xfrm>
          <a:prstGeom prst="rect">
            <a:avLst/>
          </a:prstGeom>
          <a:noFill/>
        </p:spPr>
        <p:txBody>
          <a:bodyPr wrap="square" rtlCol="0">
            <a:spAutoFit/>
          </a:bodyPr>
          <a:lstStyle/>
          <a:p>
            <a:r>
              <a:rPr lang="en-GB" b="1" dirty="0">
                <a:solidFill>
                  <a:srgbClr val="FF834F"/>
                </a:solidFill>
                <a:latin typeface="Avenir Next LT Pro" panose="020B0504020202020204" pitchFamily="34" charset="0"/>
              </a:rPr>
              <a:t>Leer:</a:t>
            </a:r>
          </a:p>
        </p:txBody>
      </p:sp>
      <p:sp>
        <p:nvSpPr>
          <p:cNvPr id="24" name="TextBox 23">
            <a:extLst>
              <a:ext uri="{FF2B5EF4-FFF2-40B4-BE49-F238E27FC236}">
                <a16:creationId xmlns:a16="http://schemas.microsoft.com/office/drawing/2014/main" id="{C2B07E0F-0A24-4377-89B9-2F138A517EF9}"/>
              </a:ext>
            </a:extLst>
          </p:cNvPr>
          <p:cNvSpPr txBox="1"/>
          <p:nvPr/>
        </p:nvSpPr>
        <p:spPr>
          <a:xfrm>
            <a:off x="2157664" y="475824"/>
            <a:ext cx="10034336" cy="646331"/>
          </a:xfrm>
          <a:prstGeom prst="rect">
            <a:avLst/>
          </a:prstGeom>
          <a:noFill/>
        </p:spPr>
        <p:txBody>
          <a:bodyPr wrap="square" rtlCol="0">
            <a:spAutoFit/>
          </a:bodyPr>
          <a:lstStyle/>
          <a:p>
            <a:r>
              <a:rPr lang="es-CO" b="1" dirty="0">
                <a:latin typeface="Avenir Next LT Pro" panose="020B0504020202020204" pitchFamily="34" charset="0"/>
              </a:rPr>
              <a:t>Usando las palabras del ejercicio anterior, busca las traducciones con verbos apropiados </a:t>
            </a:r>
          </a:p>
          <a:p>
            <a:r>
              <a:rPr lang="en-GB" i="1" dirty="0">
                <a:latin typeface="Avenir Next LT Pro" panose="020B0504020202020204" pitchFamily="34" charset="0"/>
              </a:rPr>
              <a:t>Using the words from the previous activity, looks for the translations with appropriate verbs</a:t>
            </a:r>
          </a:p>
        </p:txBody>
      </p:sp>
      <p:sp>
        <p:nvSpPr>
          <p:cNvPr id="25" name="TextBox 24">
            <a:extLst>
              <a:ext uri="{FF2B5EF4-FFF2-40B4-BE49-F238E27FC236}">
                <a16:creationId xmlns:a16="http://schemas.microsoft.com/office/drawing/2014/main" id="{9487188F-5ED4-481A-A467-7C171CDAFFA2}"/>
              </a:ext>
            </a:extLst>
          </p:cNvPr>
          <p:cNvSpPr txBox="1"/>
          <p:nvPr/>
        </p:nvSpPr>
        <p:spPr>
          <a:xfrm>
            <a:off x="434438" y="1872796"/>
            <a:ext cx="3598664" cy="3693319"/>
          </a:xfrm>
          <a:prstGeom prst="rect">
            <a:avLst/>
          </a:prstGeom>
          <a:noFill/>
        </p:spPr>
        <p:txBody>
          <a:bodyPr wrap="square" rtlCol="0">
            <a:spAutoFit/>
          </a:bodyPr>
          <a:lstStyle/>
          <a:p>
            <a:pPr marL="342900" indent="-342900">
              <a:buFont typeface="+mj-lt"/>
              <a:buAutoNum type="arabicPeriod"/>
            </a:pPr>
            <a:r>
              <a:rPr lang="es-CO" dirty="0">
                <a:latin typeface="Avenir Next LT Pro" panose="020B0504020202020204" pitchFamily="34" charset="0"/>
              </a:rPr>
              <a:t>Lanzar bolas de nieve</a:t>
            </a:r>
          </a:p>
          <a:p>
            <a:pPr marL="342900" indent="-342900">
              <a:buFont typeface="+mj-lt"/>
              <a:buAutoNum type="arabicPeriod"/>
            </a:pPr>
            <a:r>
              <a:rPr lang="es-CO" dirty="0">
                <a:latin typeface="Avenir Next LT Pro" panose="020B0504020202020204" pitchFamily="34" charset="0"/>
              </a:rPr>
              <a:t>Decorar el árbol de Navidad</a:t>
            </a:r>
          </a:p>
          <a:p>
            <a:pPr marL="342900" indent="-342900">
              <a:buFont typeface="+mj-lt"/>
              <a:buAutoNum type="arabicPeriod"/>
            </a:pPr>
            <a:r>
              <a:rPr lang="es-CO" dirty="0">
                <a:latin typeface="Avenir Next LT Pro" panose="020B0504020202020204" pitchFamily="34" charset="0"/>
              </a:rPr>
              <a:t>Mandar tarjetas de Navidad</a:t>
            </a:r>
          </a:p>
          <a:p>
            <a:pPr marL="342900" indent="-342900">
              <a:buFont typeface="+mj-lt"/>
              <a:buAutoNum type="arabicPeriod"/>
            </a:pPr>
            <a:r>
              <a:rPr lang="es-CO" dirty="0">
                <a:latin typeface="Avenir Next LT Pro" panose="020B0504020202020204" pitchFamily="34" charset="0"/>
              </a:rPr>
              <a:t>Escribir tarjetas de Navidad</a:t>
            </a:r>
          </a:p>
          <a:p>
            <a:pPr marL="342900" indent="-342900">
              <a:buFont typeface="+mj-lt"/>
              <a:buAutoNum type="arabicPeriod"/>
            </a:pPr>
            <a:r>
              <a:rPr lang="es-CO" dirty="0">
                <a:latin typeface="Avenir Next LT Pro" panose="020B0504020202020204" pitchFamily="34" charset="0"/>
              </a:rPr>
              <a:t>Cocinar pavo</a:t>
            </a:r>
          </a:p>
          <a:p>
            <a:pPr marL="342900" indent="-342900">
              <a:buFont typeface="+mj-lt"/>
              <a:buAutoNum type="arabicPeriod"/>
            </a:pPr>
            <a:r>
              <a:rPr lang="es-CO" dirty="0">
                <a:latin typeface="Avenir Next LT Pro" panose="020B0504020202020204" pitchFamily="34" charset="0"/>
              </a:rPr>
              <a:t>Comer las doce uvas</a:t>
            </a:r>
          </a:p>
          <a:p>
            <a:pPr marL="342900" indent="-342900">
              <a:buFont typeface="+mj-lt"/>
              <a:buAutoNum type="arabicPeriod"/>
            </a:pPr>
            <a:r>
              <a:rPr lang="es-CO" dirty="0">
                <a:latin typeface="Avenir Next LT Pro" panose="020B0504020202020204" pitchFamily="34" charset="0"/>
              </a:rPr>
              <a:t>Esperar a Papá Noel</a:t>
            </a:r>
          </a:p>
          <a:p>
            <a:pPr marL="342900" indent="-342900">
              <a:buFont typeface="+mj-lt"/>
              <a:buAutoNum type="arabicPeriod"/>
            </a:pPr>
            <a:r>
              <a:rPr lang="es-CO" dirty="0">
                <a:latin typeface="Avenir Next LT Pro" panose="020B0504020202020204" pitchFamily="34" charset="0"/>
              </a:rPr>
              <a:t>Brindar con vino espumoso</a:t>
            </a:r>
          </a:p>
          <a:p>
            <a:pPr marL="342900" indent="-342900">
              <a:buFont typeface="+mj-lt"/>
              <a:buAutoNum type="arabicPeriod"/>
            </a:pPr>
            <a:r>
              <a:rPr lang="es-CO" dirty="0">
                <a:latin typeface="Avenir Next LT Pro" panose="020B0504020202020204" pitchFamily="34" charset="0"/>
              </a:rPr>
              <a:t>Colgar la estrella*</a:t>
            </a:r>
          </a:p>
          <a:p>
            <a:pPr marL="342900" indent="-342900">
              <a:buFont typeface="+mj-lt"/>
              <a:buAutoNum type="arabicPeriod"/>
            </a:pPr>
            <a:r>
              <a:rPr lang="es-CO" dirty="0">
                <a:latin typeface="Avenir Next LT Pro" panose="020B0504020202020204" pitchFamily="34" charset="0"/>
              </a:rPr>
              <a:t>Comprar reglaos</a:t>
            </a:r>
          </a:p>
          <a:p>
            <a:pPr marL="342900" indent="-342900">
              <a:buFont typeface="+mj-lt"/>
              <a:buAutoNum type="arabicPeriod"/>
            </a:pPr>
            <a:r>
              <a:rPr lang="es-CO" dirty="0">
                <a:latin typeface="Avenir Next LT Pro" panose="020B0504020202020204" pitchFamily="34" charset="0"/>
              </a:rPr>
              <a:t>Hacer un muñeco de nieve**</a:t>
            </a:r>
          </a:p>
          <a:p>
            <a:pPr marL="342900" indent="-342900">
              <a:buFont typeface="+mj-lt"/>
              <a:buAutoNum type="arabicPeriod"/>
            </a:pPr>
            <a:r>
              <a:rPr lang="es-CO" dirty="0">
                <a:latin typeface="Avenir Next LT Pro" panose="020B0504020202020204" pitchFamily="34" charset="0"/>
              </a:rPr>
              <a:t>Jugar en la nieve *</a:t>
            </a:r>
          </a:p>
          <a:p>
            <a:pPr marL="342900" indent="-342900">
              <a:buFont typeface="+mj-lt"/>
              <a:buAutoNum type="arabicPeriod"/>
            </a:pPr>
            <a:r>
              <a:rPr lang="es-CO" dirty="0">
                <a:latin typeface="Avenir Next LT Pro" panose="020B0504020202020204" pitchFamily="34" charset="0"/>
              </a:rPr>
              <a:t>Encender velas*</a:t>
            </a:r>
          </a:p>
        </p:txBody>
      </p:sp>
      <p:sp>
        <p:nvSpPr>
          <p:cNvPr id="26" name="TextBox 25">
            <a:extLst>
              <a:ext uri="{FF2B5EF4-FFF2-40B4-BE49-F238E27FC236}">
                <a16:creationId xmlns:a16="http://schemas.microsoft.com/office/drawing/2014/main" id="{67626876-DF46-492F-AFC8-BF97DAE1FC7E}"/>
              </a:ext>
            </a:extLst>
          </p:cNvPr>
          <p:cNvSpPr txBox="1"/>
          <p:nvPr/>
        </p:nvSpPr>
        <p:spPr>
          <a:xfrm>
            <a:off x="6479048" y="1924015"/>
            <a:ext cx="4850940" cy="3693319"/>
          </a:xfrm>
          <a:prstGeom prst="rect">
            <a:avLst/>
          </a:prstGeom>
          <a:noFill/>
        </p:spPr>
        <p:txBody>
          <a:bodyPr wrap="square" rtlCol="0">
            <a:spAutoFit/>
          </a:bodyPr>
          <a:lstStyle/>
          <a:p>
            <a:pPr marL="342900" indent="-342900">
              <a:buFont typeface="+mj-lt"/>
              <a:buAutoNum type="alphaLcParenR"/>
            </a:pPr>
            <a:r>
              <a:rPr lang="en-GB" dirty="0">
                <a:latin typeface="Avenir Next LT Pro" panose="020B0504020202020204" pitchFamily="34" charset="0"/>
              </a:rPr>
              <a:t>To write Christmas cards</a:t>
            </a:r>
          </a:p>
          <a:p>
            <a:pPr marL="342900" indent="-342900">
              <a:buFont typeface="+mj-lt"/>
              <a:buAutoNum type="alphaLcParenR"/>
            </a:pPr>
            <a:r>
              <a:rPr lang="en-GB" dirty="0">
                <a:latin typeface="Avenir Next LT Pro" panose="020B0504020202020204" pitchFamily="34" charset="0"/>
              </a:rPr>
              <a:t>To throw snowballs</a:t>
            </a:r>
          </a:p>
          <a:p>
            <a:pPr marL="342900" indent="-342900">
              <a:buFont typeface="+mj-lt"/>
              <a:buAutoNum type="alphaLcParenR"/>
            </a:pPr>
            <a:r>
              <a:rPr lang="en-GB" dirty="0">
                <a:latin typeface="Avenir Next LT Pro" panose="020B0504020202020204" pitchFamily="34" charset="0"/>
              </a:rPr>
              <a:t>To send Christmas cards</a:t>
            </a:r>
          </a:p>
          <a:p>
            <a:pPr marL="342900" indent="-342900">
              <a:buFont typeface="+mj-lt"/>
              <a:buAutoNum type="alphaLcParenR"/>
            </a:pPr>
            <a:r>
              <a:rPr lang="en-GB" dirty="0">
                <a:latin typeface="Avenir Next LT Pro" panose="020B0504020202020204" pitchFamily="34" charset="0"/>
              </a:rPr>
              <a:t>To cook turkey</a:t>
            </a:r>
          </a:p>
          <a:p>
            <a:pPr marL="342900" indent="-342900">
              <a:buFont typeface="+mj-lt"/>
              <a:buAutoNum type="alphaLcParenR"/>
            </a:pPr>
            <a:r>
              <a:rPr lang="en-GB" dirty="0">
                <a:latin typeface="Avenir Next LT Pro" panose="020B0504020202020204" pitchFamily="34" charset="0"/>
              </a:rPr>
              <a:t>To wait for Father Christmas</a:t>
            </a:r>
          </a:p>
          <a:p>
            <a:pPr marL="342900" indent="-342900">
              <a:buFont typeface="+mj-lt"/>
              <a:buAutoNum type="alphaLcParenR"/>
            </a:pPr>
            <a:r>
              <a:rPr lang="en-GB" dirty="0">
                <a:latin typeface="Avenir Next LT Pro" panose="020B0504020202020204" pitchFamily="34" charset="0"/>
              </a:rPr>
              <a:t>To buy presents</a:t>
            </a:r>
          </a:p>
          <a:p>
            <a:pPr marL="342900" indent="-342900">
              <a:buFont typeface="+mj-lt"/>
              <a:buAutoNum type="alphaLcParenR"/>
            </a:pPr>
            <a:r>
              <a:rPr lang="en-GB" dirty="0">
                <a:latin typeface="Avenir Next LT Pro" panose="020B0504020202020204" pitchFamily="34" charset="0"/>
              </a:rPr>
              <a:t>To decorate the Christmas tree</a:t>
            </a:r>
          </a:p>
          <a:p>
            <a:pPr marL="342900" indent="-342900">
              <a:buFont typeface="+mj-lt"/>
              <a:buAutoNum type="alphaLcParenR"/>
            </a:pPr>
            <a:r>
              <a:rPr lang="en-GB" dirty="0">
                <a:latin typeface="Avenir Next LT Pro" panose="020B0504020202020204" pitchFamily="34" charset="0"/>
              </a:rPr>
              <a:t>To eat twelve grapes</a:t>
            </a:r>
          </a:p>
          <a:p>
            <a:pPr marL="342900" indent="-342900">
              <a:buFont typeface="+mj-lt"/>
              <a:buAutoNum type="alphaLcParenR"/>
            </a:pPr>
            <a:r>
              <a:rPr lang="en-GB" dirty="0">
                <a:latin typeface="Avenir Next LT Pro" panose="020B0504020202020204" pitchFamily="34" charset="0"/>
              </a:rPr>
              <a:t>To hang the star</a:t>
            </a:r>
          </a:p>
          <a:p>
            <a:pPr marL="342900" indent="-342900">
              <a:buFont typeface="+mj-lt"/>
              <a:buAutoNum type="alphaLcParenR"/>
            </a:pPr>
            <a:r>
              <a:rPr lang="en-GB" dirty="0">
                <a:latin typeface="Avenir Next LT Pro" panose="020B0504020202020204" pitchFamily="34" charset="0"/>
              </a:rPr>
              <a:t>To play in the snow</a:t>
            </a:r>
          </a:p>
          <a:p>
            <a:pPr marL="342900" indent="-342900">
              <a:buFont typeface="+mj-lt"/>
              <a:buAutoNum type="alphaLcParenR"/>
            </a:pPr>
            <a:r>
              <a:rPr lang="en-GB" dirty="0">
                <a:latin typeface="Avenir Next LT Pro" panose="020B0504020202020204" pitchFamily="34" charset="0"/>
              </a:rPr>
              <a:t>To cheers with sparkling wine</a:t>
            </a:r>
          </a:p>
          <a:p>
            <a:pPr marL="342900" indent="-342900">
              <a:buFont typeface="+mj-lt"/>
              <a:buAutoNum type="alphaLcParenR"/>
            </a:pPr>
            <a:r>
              <a:rPr lang="en-GB" dirty="0">
                <a:latin typeface="Avenir Next LT Pro" panose="020B0504020202020204" pitchFamily="34" charset="0"/>
              </a:rPr>
              <a:t>To build a snowman</a:t>
            </a:r>
          </a:p>
          <a:p>
            <a:pPr marL="342900" indent="-342900">
              <a:buFont typeface="+mj-lt"/>
              <a:buAutoNum type="alphaLcParenR"/>
            </a:pPr>
            <a:r>
              <a:rPr lang="en-GB" dirty="0">
                <a:latin typeface="Avenir Next LT Pro" panose="020B0504020202020204" pitchFamily="34" charset="0"/>
              </a:rPr>
              <a:t>To light candles</a:t>
            </a:r>
          </a:p>
        </p:txBody>
      </p:sp>
      <p:pic>
        <p:nvPicPr>
          <p:cNvPr id="27" name="Picture 26">
            <a:extLst>
              <a:ext uri="{FF2B5EF4-FFF2-40B4-BE49-F238E27FC236}">
                <a16:creationId xmlns:a16="http://schemas.microsoft.com/office/drawing/2014/main" id="{2E99CEF2-A521-4E5A-9E6C-76519BD12A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28" name="TextBox 27">
            <a:extLst>
              <a:ext uri="{FF2B5EF4-FFF2-40B4-BE49-F238E27FC236}">
                <a16:creationId xmlns:a16="http://schemas.microsoft.com/office/drawing/2014/main" id="{714983C5-079C-41F8-AD10-E7B262032806}"/>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sp>
        <p:nvSpPr>
          <p:cNvPr id="37" name="Arrow: Right 36">
            <a:extLst>
              <a:ext uri="{FF2B5EF4-FFF2-40B4-BE49-F238E27FC236}">
                <a16:creationId xmlns:a16="http://schemas.microsoft.com/office/drawing/2014/main" id="{D85E94FD-52AC-4D5D-9E62-F6D28FD44EDD}"/>
              </a:ext>
            </a:extLst>
          </p:cNvPr>
          <p:cNvSpPr/>
          <p:nvPr/>
        </p:nvSpPr>
        <p:spPr>
          <a:xfrm>
            <a:off x="457083" y="5858623"/>
            <a:ext cx="7143867" cy="770106"/>
          </a:xfrm>
          <a:prstGeom prst="rightArrow">
            <a:avLst/>
          </a:prstGeom>
          <a:noFill/>
          <a:ln>
            <a:solidFill>
              <a:srgbClr val="FF83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4D4D4D"/>
                </a:solidFill>
                <a:latin typeface="Avenir Next LT Pro" panose="020B0504020202020204" pitchFamily="34" charset="0"/>
              </a:rPr>
              <a:t>Challenge: write 3 sentences in the Present using these verbs</a:t>
            </a:r>
          </a:p>
        </p:txBody>
      </p:sp>
      <p:cxnSp>
        <p:nvCxnSpPr>
          <p:cNvPr id="7" name="Straight Arrow Connector 6">
            <a:extLst>
              <a:ext uri="{FF2B5EF4-FFF2-40B4-BE49-F238E27FC236}">
                <a16:creationId xmlns:a16="http://schemas.microsoft.com/office/drawing/2014/main" id="{DB0D81DA-D738-A6C7-5934-F0108B76CBC3}"/>
              </a:ext>
            </a:extLst>
          </p:cNvPr>
          <p:cNvCxnSpPr>
            <a:cxnSpLocks/>
          </p:cNvCxnSpPr>
          <p:nvPr/>
        </p:nvCxnSpPr>
        <p:spPr>
          <a:xfrm>
            <a:off x="3178629" y="2090057"/>
            <a:ext cx="3439885" cy="30372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11679DA0-E84A-1012-F27A-7DFA325483BC}"/>
              </a:ext>
            </a:extLst>
          </p:cNvPr>
          <p:cNvCxnSpPr>
            <a:cxnSpLocks/>
          </p:cNvCxnSpPr>
          <p:nvPr/>
        </p:nvCxnSpPr>
        <p:spPr>
          <a:xfrm>
            <a:off x="3864429" y="2318657"/>
            <a:ext cx="2754085" cy="1458686"/>
          </a:xfrm>
          <a:prstGeom prst="straightConnector1">
            <a:avLst/>
          </a:prstGeom>
          <a:ln w="571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EC269A3-F838-F2BE-C9D7-3A825EC9A6EC}"/>
              </a:ext>
            </a:extLst>
          </p:cNvPr>
          <p:cNvCxnSpPr>
            <a:cxnSpLocks/>
          </p:cNvCxnSpPr>
          <p:nvPr/>
        </p:nvCxnSpPr>
        <p:spPr>
          <a:xfrm>
            <a:off x="3766457" y="2623457"/>
            <a:ext cx="2852057" cy="76200"/>
          </a:xfrm>
          <a:prstGeom prst="straightConnector1">
            <a:avLst/>
          </a:prstGeom>
          <a:ln w="5715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D57F695A-4A7D-B4B7-4E74-B4B1D4565417}"/>
              </a:ext>
            </a:extLst>
          </p:cNvPr>
          <p:cNvCxnSpPr>
            <a:cxnSpLocks/>
          </p:cNvCxnSpPr>
          <p:nvPr/>
        </p:nvCxnSpPr>
        <p:spPr>
          <a:xfrm flipV="1">
            <a:off x="3766457" y="2105169"/>
            <a:ext cx="2852057" cy="755479"/>
          </a:xfrm>
          <a:prstGeom prst="straightConnector1">
            <a:avLst/>
          </a:prstGeom>
          <a:ln w="5715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B7AF4368-2AE6-7C4D-3A05-5276D4A104FF}"/>
              </a:ext>
            </a:extLst>
          </p:cNvPr>
          <p:cNvCxnSpPr>
            <a:cxnSpLocks/>
          </p:cNvCxnSpPr>
          <p:nvPr/>
        </p:nvCxnSpPr>
        <p:spPr>
          <a:xfrm flipV="1">
            <a:off x="2340428" y="2963293"/>
            <a:ext cx="4278086" cy="211988"/>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BCE5F16E-803C-E5DF-1776-9BCF808117D8}"/>
              </a:ext>
            </a:extLst>
          </p:cNvPr>
          <p:cNvCxnSpPr>
            <a:cxnSpLocks/>
          </p:cNvCxnSpPr>
          <p:nvPr/>
        </p:nvCxnSpPr>
        <p:spPr>
          <a:xfrm>
            <a:off x="3089189" y="3472543"/>
            <a:ext cx="3389859" cy="534471"/>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4A390475-5823-C327-2069-5DD762FF7F28}"/>
              </a:ext>
            </a:extLst>
          </p:cNvPr>
          <p:cNvCxnSpPr>
            <a:cxnSpLocks/>
          </p:cNvCxnSpPr>
          <p:nvPr/>
        </p:nvCxnSpPr>
        <p:spPr>
          <a:xfrm flipV="1">
            <a:off x="2993571" y="3195646"/>
            <a:ext cx="3624943" cy="497923"/>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2DE8749A-4F71-1338-6AD6-5C22928291FD}"/>
              </a:ext>
            </a:extLst>
          </p:cNvPr>
          <p:cNvCxnSpPr>
            <a:cxnSpLocks/>
          </p:cNvCxnSpPr>
          <p:nvPr/>
        </p:nvCxnSpPr>
        <p:spPr>
          <a:xfrm>
            <a:off x="3766457" y="3990831"/>
            <a:ext cx="2825778" cy="83262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B6648F7C-674B-67BB-F999-336DBCF11F4B}"/>
              </a:ext>
            </a:extLst>
          </p:cNvPr>
          <p:cNvCxnSpPr>
            <a:cxnSpLocks/>
          </p:cNvCxnSpPr>
          <p:nvPr/>
        </p:nvCxnSpPr>
        <p:spPr>
          <a:xfrm>
            <a:off x="2792472" y="4263076"/>
            <a:ext cx="3799763" cy="83774"/>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316A2B77-4973-B5A7-3980-4ACB343C9117}"/>
              </a:ext>
            </a:extLst>
          </p:cNvPr>
          <p:cNvCxnSpPr>
            <a:cxnSpLocks/>
          </p:cNvCxnSpPr>
          <p:nvPr/>
        </p:nvCxnSpPr>
        <p:spPr>
          <a:xfrm flipV="1">
            <a:off x="2679285" y="3472543"/>
            <a:ext cx="3912950" cy="1062778"/>
          </a:xfrm>
          <a:prstGeom prst="straightConnector1">
            <a:avLst/>
          </a:prstGeom>
          <a:ln w="57150">
            <a:solidFill>
              <a:schemeClr val="accent1">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C1331C2E-BCEB-8747-BBCC-753DBBC7D3FB}"/>
              </a:ext>
            </a:extLst>
          </p:cNvPr>
          <p:cNvCxnSpPr>
            <a:cxnSpLocks/>
          </p:cNvCxnSpPr>
          <p:nvPr/>
        </p:nvCxnSpPr>
        <p:spPr>
          <a:xfrm>
            <a:off x="3886200" y="4822339"/>
            <a:ext cx="2690820" cy="312286"/>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26305DD2-E255-FB5D-B2CC-3264FD54D9DE}"/>
              </a:ext>
            </a:extLst>
          </p:cNvPr>
          <p:cNvCxnSpPr>
            <a:cxnSpLocks/>
          </p:cNvCxnSpPr>
          <p:nvPr/>
        </p:nvCxnSpPr>
        <p:spPr>
          <a:xfrm flipV="1">
            <a:off x="2873829" y="4633868"/>
            <a:ext cx="3703191" cy="486851"/>
          </a:xfrm>
          <a:prstGeom prst="straightConnector1">
            <a:avLst/>
          </a:prstGeom>
          <a:ln w="57150">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 name="Straight Arrow Connector 1">
            <a:extLst>
              <a:ext uri="{FF2B5EF4-FFF2-40B4-BE49-F238E27FC236}">
                <a16:creationId xmlns:a16="http://schemas.microsoft.com/office/drawing/2014/main" id="{2576C988-191C-9AA9-B650-6CB703CEFC1F}"/>
              </a:ext>
            </a:extLst>
          </p:cNvPr>
          <p:cNvCxnSpPr>
            <a:cxnSpLocks/>
          </p:cNvCxnSpPr>
          <p:nvPr/>
        </p:nvCxnSpPr>
        <p:spPr>
          <a:xfrm>
            <a:off x="2619375" y="5329643"/>
            <a:ext cx="3859673" cy="83584"/>
          </a:xfrm>
          <a:prstGeom prst="straightConnector1">
            <a:avLst/>
          </a:prstGeom>
          <a:ln w="57150">
            <a:solidFill>
              <a:srgbClr val="F17BEE"/>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6744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ppt_x"/>
                                          </p:val>
                                        </p:tav>
                                        <p:tav tm="100000">
                                          <p:val>
                                            <p:strVal val="#ppt_x"/>
                                          </p:val>
                                        </p:tav>
                                      </p:tavLst>
                                    </p:anim>
                                    <p:anim calcmode="lin" valueType="num">
                                      <p:cBhvr additive="base">
                                        <p:cTn id="3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fill="hold"/>
                                        <p:tgtEl>
                                          <p:spTgt spid="36"/>
                                        </p:tgtEl>
                                        <p:attrNameLst>
                                          <p:attrName>ppt_x</p:attrName>
                                        </p:attrNameLst>
                                      </p:cBhvr>
                                      <p:tavLst>
                                        <p:tav tm="0">
                                          <p:val>
                                            <p:strVal val="#ppt_x"/>
                                          </p:val>
                                        </p:tav>
                                        <p:tav tm="100000">
                                          <p:val>
                                            <p:strVal val="#ppt_x"/>
                                          </p:val>
                                        </p:tav>
                                      </p:tavLst>
                                    </p:anim>
                                    <p:anim calcmode="lin" valueType="num">
                                      <p:cBhvr additive="base">
                                        <p:cTn id="3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ppt_x"/>
                                          </p:val>
                                        </p:tav>
                                        <p:tav tm="100000">
                                          <p:val>
                                            <p:strVal val="#ppt_x"/>
                                          </p:val>
                                        </p:tav>
                                      </p:tavLst>
                                    </p:anim>
                                    <p:anim calcmode="lin" valueType="num">
                                      <p:cBhvr additive="base">
                                        <p:cTn id="4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fill="hold"/>
                                        <p:tgtEl>
                                          <p:spTgt spid="42"/>
                                        </p:tgtEl>
                                        <p:attrNameLst>
                                          <p:attrName>ppt_x</p:attrName>
                                        </p:attrNameLst>
                                      </p:cBhvr>
                                      <p:tavLst>
                                        <p:tav tm="0">
                                          <p:val>
                                            <p:strVal val="#ppt_x"/>
                                          </p:val>
                                        </p:tav>
                                        <p:tav tm="100000">
                                          <p:val>
                                            <p:strVal val="#ppt_x"/>
                                          </p:val>
                                        </p:tav>
                                      </p:tavLst>
                                    </p:anim>
                                    <p:anim calcmode="lin" valueType="num">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additive="base">
                                        <p:cTn id="55" dur="500" fill="hold"/>
                                        <p:tgtEl>
                                          <p:spTgt spid="45"/>
                                        </p:tgtEl>
                                        <p:attrNameLst>
                                          <p:attrName>ppt_x</p:attrName>
                                        </p:attrNameLst>
                                      </p:cBhvr>
                                      <p:tavLst>
                                        <p:tav tm="0">
                                          <p:val>
                                            <p:strVal val="#ppt_x"/>
                                          </p:val>
                                        </p:tav>
                                        <p:tav tm="100000">
                                          <p:val>
                                            <p:strVal val="#ppt_x"/>
                                          </p:val>
                                        </p:tav>
                                      </p:tavLst>
                                    </p:anim>
                                    <p:anim calcmode="lin" valueType="num">
                                      <p:cBhvr additive="base">
                                        <p:cTn id="56"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48"/>
                                        </p:tgtEl>
                                        <p:attrNameLst>
                                          <p:attrName>style.visibility</p:attrName>
                                        </p:attrNameLst>
                                      </p:cBhvr>
                                      <p:to>
                                        <p:strVal val="visible"/>
                                      </p:to>
                                    </p:set>
                                    <p:anim calcmode="lin" valueType="num">
                                      <p:cBhvr additive="base">
                                        <p:cTn id="61" dur="500" fill="hold"/>
                                        <p:tgtEl>
                                          <p:spTgt spid="48"/>
                                        </p:tgtEl>
                                        <p:attrNameLst>
                                          <p:attrName>ppt_x</p:attrName>
                                        </p:attrNameLst>
                                      </p:cBhvr>
                                      <p:tavLst>
                                        <p:tav tm="0">
                                          <p:val>
                                            <p:strVal val="#ppt_x"/>
                                          </p:val>
                                        </p:tav>
                                        <p:tav tm="100000">
                                          <p:val>
                                            <p:strVal val="#ppt_x"/>
                                          </p:val>
                                        </p:tav>
                                      </p:tavLst>
                                    </p:anim>
                                    <p:anim calcmode="lin" valueType="num">
                                      <p:cBhvr additive="base">
                                        <p:cTn id="62"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51"/>
                                        </p:tgtEl>
                                        <p:attrNameLst>
                                          <p:attrName>style.visibility</p:attrName>
                                        </p:attrNameLst>
                                      </p:cBhvr>
                                      <p:to>
                                        <p:strVal val="visible"/>
                                      </p:to>
                                    </p:set>
                                    <p:anim calcmode="lin" valueType="num">
                                      <p:cBhvr additive="base">
                                        <p:cTn id="67" dur="500" fill="hold"/>
                                        <p:tgtEl>
                                          <p:spTgt spid="51"/>
                                        </p:tgtEl>
                                        <p:attrNameLst>
                                          <p:attrName>ppt_x</p:attrName>
                                        </p:attrNameLst>
                                      </p:cBhvr>
                                      <p:tavLst>
                                        <p:tav tm="0">
                                          <p:val>
                                            <p:strVal val="#ppt_x"/>
                                          </p:val>
                                        </p:tav>
                                        <p:tav tm="100000">
                                          <p:val>
                                            <p:strVal val="#ppt_x"/>
                                          </p:val>
                                        </p:tav>
                                      </p:tavLst>
                                    </p:anim>
                                    <p:anim calcmode="lin" valueType="num">
                                      <p:cBhvr additive="base">
                                        <p:cTn id="68"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53"/>
                                        </p:tgtEl>
                                        <p:attrNameLst>
                                          <p:attrName>style.visibility</p:attrName>
                                        </p:attrNameLst>
                                      </p:cBhvr>
                                      <p:to>
                                        <p:strVal val="visible"/>
                                      </p:to>
                                    </p:set>
                                    <p:anim calcmode="lin" valueType="num">
                                      <p:cBhvr additive="base">
                                        <p:cTn id="73" dur="500" fill="hold"/>
                                        <p:tgtEl>
                                          <p:spTgt spid="53"/>
                                        </p:tgtEl>
                                        <p:attrNameLst>
                                          <p:attrName>ppt_x</p:attrName>
                                        </p:attrNameLst>
                                      </p:cBhvr>
                                      <p:tavLst>
                                        <p:tav tm="0">
                                          <p:val>
                                            <p:strVal val="#ppt_x"/>
                                          </p:val>
                                        </p:tav>
                                        <p:tav tm="100000">
                                          <p:val>
                                            <p:strVal val="#ppt_x"/>
                                          </p:val>
                                        </p:tav>
                                      </p:tavLst>
                                    </p:anim>
                                    <p:anim calcmode="lin" valueType="num">
                                      <p:cBhvr additive="base">
                                        <p:cTn id="74"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2"/>
                                        </p:tgtEl>
                                        <p:attrNameLst>
                                          <p:attrName>style.visibility</p:attrName>
                                        </p:attrNameLst>
                                      </p:cBhvr>
                                      <p:to>
                                        <p:strVal val="visible"/>
                                      </p:to>
                                    </p:set>
                                    <p:anim calcmode="lin" valueType="num">
                                      <p:cBhvr additive="base">
                                        <p:cTn id="79" dur="500" fill="hold"/>
                                        <p:tgtEl>
                                          <p:spTgt spid="2"/>
                                        </p:tgtEl>
                                        <p:attrNameLst>
                                          <p:attrName>ppt_x</p:attrName>
                                        </p:attrNameLst>
                                      </p:cBhvr>
                                      <p:tavLst>
                                        <p:tav tm="0">
                                          <p:val>
                                            <p:strVal val="#ppt_x"/>
                                          </p:val>
                                        </p:tav>
                                        <p:tav tm="100000">
                                          <p:val>
                                            <p:strVal val="#ppt_x"/>
                                          </p:val>
                                        </p:tav>
                                      </p:tavLst>
                                    </p:anim>
                                    <p:anim calcmode="lin" valueType="num">
                                      <p:cBhvr additive="base">
                                        <p:cTn id="8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artoon of a santa claus&#10;&#10;Description automatically generated">
            <a:extLst>
              <a:ext uri="{FF2B5EF4-FFF2-40B4-BE49-F238E27FC236}">
                <a16:creationId xmlns:a16="http://schemas.microsoft.com/office/drawing/2014/main" id="{DD8E3CCE-2219-15D3-8B35-A754FA84BE88}"/>
              </a:ext>
            </a:extLst>
          </p:cNvPr>
          <p:cNvPicPr>
            <a:picLocks noChangeAspect="1"/>
          </p:cNvPicPr>
          <p:nvPr/>
        </p:nvPicPr>
        <p:blipFill rotWithShape="1">
          <a:blip r:embed="rId3">
            <a:extLst>
              <a:ext uri="{28A0092B-C50C-407E-A947-70E740481C1C}">
                <a14:useLocalDpi xmlns:a14="http://schemas.microsoft.com/office/drawing/2010/main" val="0"/>
              </a:ext>
            </a:extLst>
          </a:blip>
          <a:srcRect l="40120" r="15759" b="48730"/>
          <a:stretch/>
        </p:blipFill>
        <p:spPr>
          <a:xfrm>
            <a:off x="423786" y="1444145"/>
            <a:ext cx="1556656" cy="1941313"/>
          </a:xfrm>
          <a:prstGeom prst="rect">
            <a:avLst/>
          </a:prstGeom>
        </p:spPr>
      </p:pic>
      <p:pic>
        <p:nvPicPr>
          <p:cNvPr id="7" name="Picture 6" descr="A drawing of a candle&#10;&#10;Description automatically generated">
            <a:extLst>
              <a:ext uri="{FF2B5EF4-FFF2-40B4-BE49-F238E27FC236}">
                <a16:creationId xmlns:a16="http://schemas.microsoft.com/office/drawing/2014/main" id="{4DCD1051-DC42-7518-5795-83D3C996D7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8679" y="1393622"/>
            <a:ext cx="1730426" cy="1940057"/>
          </a:xfrm>
          <a:prstGeom prst="rect">
            <a:avLst/>
          </a:prstGeom>
        </p:spPr>
      </p:pic>
      <p:pic>
        <p:nvPicPr>
          <p:cNvPr id="9" name="Picture 8" descr="A bottle and glasses of champagne&#10;&#10;Description automatically generated">
            <a:extLst>
              <a:ext uri="{FF2B5EF4-FFF2-40B4-BE49-F238E27FC236}">
                <a16:creationId xmlns:a16="http://schemas.microsoft.com/office/drawing/2014/main" id="{48304C8E-0E5A-6231-6B6D-C6EBE79EAB04}"/>
              </a:ext>
            </a:extLst>
          </p:cNvPr>
          <p:cNvPicPr>
            <a:picLocks noChangeAspect="1"/>
          </p:cNvPicPr>
          <p:nvPr/>
        </p:nvPicPr>
        <p:blipFill rotWithShape="1">
          <a:blip r:embed="rId5">
            <a:extLst>
              <a:ext uri="{28A0092B-C50C-407E-A947-70E740481C1C}">
                <a14:useLocalDpi xmlns:a14="http://schemas.microsoft.com/office/drawing/2010/main" val="0"/>
              </a:ext>
            </a:extLst>
          </a:blip>
          <a:srcRect l="18653" t="13259" r="14289" b="8111"/>
          <a:stretch/>
        </p:blipFill>
        <p:spPr>
          <a:xfrm>
            <a:off x="3934450" y="1455085"/>
            <a:ext cx="1951606" cy="1940057"/>
          </a:xfrm>
          <a:prstGeom prst="rect">
            <a:avLst/>
          </a:prstGeom>
        </p:spPr>
      </p:pic>
      <p:pic>
        <p:nvPicPr>
          <p:cNvPr id="11" name="Picture 10" descr="A drawing of a christmas tree&#10;&#10;Description automatically generated">
            <a:extLst>
              <a:ext uri="{FF2B5EF4-FFF2-40B4-BE49-F238E27FC236}">
                <a16:creationId xmlns:a16="http://schemas.microsoft.com/office/drawing/2014/main" id="{83C2FB01-B671-6EFD-915A-B9AB840C7B1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75549" y="1455085"/>
            <a:ext cx="2100086" cy="1993753"/>
          </a:xfrm>
          <a:prstGeom prst="rect">
            <a:avLst/>
          </a:prstGeom>
        </p:spPr>
      </p:pic>
      <p:pic>
        <p:nvPicPr>
          <p:cNvPr id="13" name="Picture 12" descr="A group of snowballs in a pyramid&#10;&#10;Description automatically generated">
            <a:extLst>
              <a:ext uri="{FF2B5EF4-FFF2-40B4-BE49-F238E27FC236}">
                <a16:creationId xmlns:a16="http://schemas.microsoft.com/office/drawing/2014/main" id="{7DAFA2AC-072D-0FDB-BAB9-4B56FB34C3B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43715" y="1739672"/>
            <a:ext cx="1730426" cy="1645786"/>
          </a:xfrm>
          <a:prstGeom prst="rect">
            <a:avLst/>
          </a:prstGeom>
        </p:spPr>
      </p:pic>
      <p:pic>
        <p:nvPicPr>
          <p:cNvPr id="15" name="Picture 14" descr="A snowman with a blue scarf and a hat&#10;&#10;Description automatically generated">
            <a:extLst>
              <a:ext uri="{FF2B5EF4-FFF2-40B4-BE49-F238E27FC236}">
                <a16:creationId xmlns:a16="http://schemas.microsoft.com/office/drawing/2014/main" id="{4E91070B-0949-1A9D-2FE7-CA380AE47AE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5015" y="3718001"/>
            <a:ext cx="1451598" cy="1734278"/>
          </a:xfrm>
          <a:prstGeom prst="rect">
            <a:avLst/>
          </a:prstGeom>
        </p:spPr>
      </p:pic>
      <p:pic>
        <p:nvPicPr>
          <p:cNvPr id="17" name="Picture 16" descr="A yellow star with black outline&#10;&#10;Description automatically generated">
            <a:extLst>
              <a:ext uri="{FF2B5EF4-FFF2-40B4-BE49-F238E27FC236}">
                <a16:creationId xmlns:a16="http://schemas.microsoft.com/office/drawing/2014/main" id="{739F8AC7-CE92-C253-CD9A-A5F0A24E9E7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2912" y="3745941"/>
            <a:ext cx="1678398" cy="1678398"/>
          </a:xfrm>
          <a:prstGeom prst="rect">
            <a:avLst/>
          </a:prstGeom>
        </p:spPr>
      </p:pic>
      <p:pic>
        <p:nvPicPr>
          <p:cNvPr id="19" name="Picture 18" descr="A cartoon of a chicken&#10;&#10;Description automatically generated">
            <a:extLst>
              <a:ext uri="{FF2B5EF4-FFF2-40B4-BE49-F238E27FC236}">
                <a16:creationId xmlns:a16="http://schemas.microsoft.com/office/drawing/2014/main" id="{C25AA417-9BF9-247C-AF6D-F3691F21306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770079" y="3835278"/>
            <a:ext cx="2344500" cy="1658236"/>
          </a:xfrm>
          <a:prstGeom prst="rect">
            <a:avLst/>
          </a:prstGeom>
        </p:spPr>
      </p:pic>
      <p:pic>
        <p:nvPicPr>
          <p:cNvPr id="21" name="Picture 20" descr="A red and yellow gift box&#10;&#10;Description automatically generated">
            <a:extLst>
              <a:ext uri="{FF2B5EF4-FFF2-40B4-BE49-F238E27FC236}">
                <a16:creationId xmlns:a16="http://schemas.microsoft.com/office/drawing/2014/main" id="{3DC4FF64-FB44-6716-1163-3402110848F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884290" y="3921843"/>
            <a:ext cx="1959756" cy="1481072"/>
          </a:xfrm>
          <a:prstGeom prst="rect">
            <a:avLst/>
          </a:prstGeom>
        </p:spPr>
      </p:pic>
      <p:pic>
        <p:nvPicPr>
          <p:cNvPr id="23" name="Picture 22" descr="A green grapes on a branch&#10;&#10;Description automatically generated">
            <a:extLst>
              <a:ext uri="{FF2B5EF4-FFF2-40B4-BE49-F238E27FC236}">
                <a16:creationId xmlns:a16="http://schemas.microsoft.com/office/drawing/2014/main" id="{B6B6F248-184B-69B2-4D4F-5B672DB1C1C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004178" y="3971207"/>
            <a:ext cx="2016319" cy="1326593"/>
          </a:xfrm>
          <a:prstGeom prst="rect">
            <a:avLst/>
          </a:prstGeom>
        </p:spPr>
      </p:pic>
      <p:pic>
        <p:nvPicPr>
          <p:cNvPr id="25" name="Picture 24" descr="A cartoon of a christmas tree&#10;&#10;Description automatically generated">
            <a:extLst>
              <a:ext uri="{FF2B5EF4-FFF2-40B4-BE49-F238E27FC236}">
                <a16:creationId xmlns:a16="http://schemas.microsoft.com/office/drawing/2014/main" id="{273DA2D6-1A4D-9760-B430-F51F994BE685}"/>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156692" y="1659929"/>
            <a:ext cx="1490264" cy="1627225"/>
          </a:xfrm>
          <a:prstGeom prst="rect">
            <a:avLst/>
          </a:prstGeom>
        </p:spPr>
      </p:pic>
      <p:pic>
        <p:nvPicPr>
          <p:cNvPr id="27" name="Picture 26" descr="A blue snowflake with white outline&#10;&#10;Description automatically generated">
            <a:extLst>
              <a:ext uri="{FF2B5EF4-FFF2-40B4-BE49-F238E27FC236}">
                <a16:creationId xmlns:a16="http://schemas.microsoft.com/office/drawing/2014/main" id="{08EE35B0-9E71-44B4-7347-DED5B59B6466}"/>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085722" y="3815116"/>
            <a:ext cx="1638436" cy="1678398"/>
          </a:xfrm>
          <a:prstGeom prst="rect">
            <a:avLst/>
          </a:prstGeom>
        </p:spPr>
      </p:pic>
      <p:pic>
        <p:nvPicPr>
          <p:cNvPr id="2" name="Graphic 1" descr="Tic Tac Toe outline">
            <a:extLst>
              <a:ext uri="{FF2B5EF4-FFF2-40B4-BE49-F238E27FC236}">
                <a16:creationId xmlns:a16="http://schemas.microsoft.com/office/drawing/2014/main" id="{7EB37BB5-E65E-8683-4E7B-E016A2B99478}"/>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457201" y="299266"/>
            <a:ext cx="914400" cy="914400"/>
          </a:xfrm>
          <a:prstGeom prst="rect">
            <a:avLst/>
          </a:prstGeom>
        </p:spPr>
      </p:pic>
      <p:sp>
        <p:nvSpPr>
          <p:cNvPr id="3" name="TextBox 2">
            <a:extLst>
              <a:ext uri="{FF2B5EF4-FFF2-40B4-BE49-F238E27FC236}">
                <a16:creationId xmlns:a16="http://schemas.microsoft.com/office/drawing/2014/main" id="{5C230CD7-6C13-37DB-A8E3-C0FF1EDF5383}"/>
              </a:ext>
            </a:extLst>
          </p:cNvPr>
          <p:cNvSpPr txBox="1"/>
          <p:nvPr/>
        </p:nvSpPr>
        <p:spPr>
          <a:xfrm>
            <a:off x="1371601" y="614324"/>
            <a:ext cx="1247774" cy="369332"/>
          </a:xfrm>
          <a:prstGeom prst="rect">
            <a:avLst/>
          </a:prstGeom>
          <a:noFill/>
        </p:spPr>
        <p:txBody>
          <a:bodyPr wrap="square" rtlCol="0">
            <a:spAutoFit/>
          </a:bodyPr>
          <a:lstStyle/>
          <a:p>
            <a:r>
              <a:rPr lang="en-GB" b="1" dirty="0" err="1">
                <a:solidFill>
                  <a:srgbClr val="FF834F"/>
                </a:solidFill>
                <a:latin typeface="Avenir Next LT Pro" panose="020B0504020202020204" pitchFamily="34" charset="0"/>
              </a:rPr>
              <a:t>Jugar</a:t>
            </a:r>
            <a:r>
              <a:rPr lang="en-GB" b="1" dirty="0">
                <a:solidFill>
                  <a:srgbClr val="FF834F"/>
                </a:solidFill>
                <a:latin typeface="Avenir Next LT Pro" panose="020B0504020202020204" pitchFamily="34" charset="0"/>
              </a:rPr>
              <a:t>:</a:t>
            </a:r>
          </a:p>
        </p:txBody>
      </p:sp>
      <p:sp>
        <p:nvSpPr>
          <p:cNvPr id="4" name="TextBox 3">
            <a:extLst>
              <a:ext uri="{FF2B5EF4-FFF2-40B4-BE49-F238E27FC236}">
                <a16:creationId xmlns:a16="http://schemas.microsoft.com/office/drawing/2014/main" id="{0CF6409B-E4A0-F64A-F025-F8549702A4CB}"/>
              </a:ext>
            </a:extLst>
          </p:cNvPr>
          <p:cNvSpPr txBox="1"/>
          <p:nvPr/>
        </p:nvSpPr>
        <p:spPr>
          <a:xfrm>
            <a:off x="2286001" y="475824"/>
            <a:ext cx="6581775" cy="646331"/>
          </a:xfrm>
          <a:prstGeom prst="rect">
            <a:avLst/>
          </a:prstGeom>
          <a:noFill/>
        </p:spPr>
        <p:txBody>
          <a:bodyPr wrap="square" rtlCol="0">
            <a:spAutoFit/>
          </a:bodyPr>
          <a:lstStyle/>
          <a:p>
            <a:r>
              <a:rPr lang="es-CO" b="1" dirty="0">
                <a:latin typeface="Avenir Next LT Pro" panose="020B0504020202020204" pitchFamily="34" charset="0"/>
              </a:rPr>
              <a:t>El juego de “fastest finger first”</a:t>
            </a:r>
          </a:p>
          <a:p>
            <a:r>
              <a:rPr lang="en-GB" i="1" dirty="0">
                <a:latin typeface="Avenir Next LT Pro" panose="020B0504020202020204" pitchFamily="34" charset="0"/>
              </a:rPr>
              <a:t>The game of “fastest finger first”</a:t>
            </a:r>
          </a:p>
        </p:txBody>
      </p:sp>
      <p:pic>
        <p:nvPicPr>
          <p:cNvPr id="6" name="Picture 5">
            <a:extLst>
              <a:ext uri="{FF2B5EF4-FFF2-40B4-BE49-F238E27FC236}">
                <a16:creationId xmlns:a16="http://schemas.microsoft.com/office/drawing/2014/main" id="{36B368A5-F86C-E756-85D9-F186E89E873D}"/>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8" name="TextBox 7">
            <a:extLst>
              <a:ext uri="{FF2B5EF4-FFF2-40B4-BE49-F238E27FC236}">
                <a16:creationId xmlns:a16="http://schemas.microsoft.com/office/drawing/2014/main" id="{31C813DC-8207-A0FA-AD12-B7ACB9671C88}"/>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spTree>
    <p:extLst>
      <p:ext uri="{BB962C8B-B14F-4D97-AF65-F5344CB8AC3E}">
        <p14:creationId xmlns:p14="http://schemas.microsoft.com/office/powerpoint/2010/main" val="1907026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11"/>
                                        </p:tgtEl>
                                        <p:attrNameLst>
                                          <p:attrName>ppt_x</p:attrName>
                                        </p:attrNameLst>
                                      </p:cBhvr>
                                      <p:tavLst>
                                        <p:tav tm="0">
                                          <p:val>
                                            <p:strVal val="ppt_x"/>
                                          </p:val>
                                        </p:tav>
                                        <p:tav tm="100000">
                                          <p:val>
                                            <p:strVal val="ppt_x"/>
                                          </p:val>
                                        </p:tav>
                                      </p:tavLst>
                                    </p:anim>
                                    <p:anim calcmode="lin" valueType="num">
                                      <p:cBhvr additive="base">
                                        <p:cTn id="7" dur="500"/>
                                        <p:tgtEl>
                                          <p:spTgt spid="11"/>
                                        </p:tgtEl>
                                        <p:attrNameLst>
                                          <p:attrName>ppt_y</p:attrName>
                                        </p:attrNameLst>
                                      </p:cBhvr>
                                      <p:tavLst>
                                        <p:tav tm="0">
                                          <p:val>
                                            <p:strVal val="ppt_y"/>
                                          </p:val>
                                        </p:tav>
                                        <p:tav tm="100000">
                                          <p:val>
                                            <p:strVal val="1+ppt_h/2"/>
                                          </p:val>
                                        </p:tav>
                                      </p:tavLst>
                                    </p:anim>
                                    <p:set>
                                      <p:cBhvr>
                                        <p:cTn id="8" dur="1" fill="hold">
                                          <p:stCondLst>
                                            <p:cond delay="499"/>
                                          </p:stCondLst>
                                        </p:cTn>
                                        <p:tgtEl>
                                          <p:spTgt spid="11"/>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21"/>
                                        </p:tgtEl>
                                        <p:attrNameLst>
                                          <p:attrName>ppt_x</p:attrName>
                                        </p:attrNameLst>
                                      </p:cBhvr>
                                      <p:tavLst>
                                        <p:tav tm="0">
                                          <p:val>
                                            <p:strVal val="ppt_x"/>
                                          </p:val>
                                        </p:tav>
                                        <p:tav tm="100000">
                                          <p:val>
                                            <p:strVal val="ppt_x"/>
                                          </p:val>
                                        </p:tav>
                                      </p:tavLst>
                                    </p:anim>
                                    <p:anim calcmode="lin" valueType="num">
                                      <p:cBhvr additive="base">
                                        <p:cTn id="13" dur="500"/>
                                        <p:tgtEl>
                                          <p:spTgt spid="21"/>
                                        </p:tgtEl>
                                        <p:attrNameLst>
                                          <p:attrName>ppt_y</p:attrName>
                                        </p:attrNameLst>
                                      </p:cBhvr>
                                      <p:tavLst>
                                        <p:tav tm="0">
                                          <p:val>
                                            <p:strVal val="ppt_y"/>
                                          </p:val>
                                        </p:tav>
                                        <p:tav tm="100000">
                                          <p:val>
                                            <p:strVal val="1+ppt_h/2"/>
                                          </p:val>
                                        </p:tav>
                                      </p:tavLst>
                                    </p:anim>
                                    <p:set>
                                      <p:cBhvr>
                                        <p:cTn id="14" dur="1" fill="hold">
                                          <p:stCondLst>
                                            <p:cond delay="499"/>
                                          </p:stCondLst>
                                        </p:cTn>
                                        <p:tgtEl>
                                          <p:spTgt spid="21"/>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15"/>
                                        </p:tgtEl>
                                        <p:attrNameLst>
                                          <p:attrName>ppt_x</p:attrName>
                                        </p:attrNameLst>
                                      </p:cBhvr>
                                      <p:tavLst>
                                        <p:tav tm="0">
                                          <p:val>
                                            <p:strVal val="ppt_x"/>
                                          </p:val>
                                        </p:tav>
                                        <p:tav tm="100000">
                                          <p:val>
                                            <p:strVal val="ppt_x"/>
                                          </p:val>
                                        </p:tav>
                                      </p:tavLst>
                                    </p:anim>
                                    <p:anim calcmode="lin" valueType="num">
                                      <p:cBhvr additive="base">
                                        <p:cTn id="19" dur="500"/>
                                        <p:tgtEl>
                                          <p:spTgt spid="15"/>
                                        </p:tgtEl>
                                        <p:attrNameLst>
                                          <p:attrName>ppt_y</p:attrName>
                                        </p:attrNameLst>
                                      </p:cBhvr>
                                      <p:tavLst>
                                        <p:tav tm="0">
                                          <p:val>
                                            <p:strVal val="ppt_y"/>
                                          </p:val>
                                        </p:tav>
                                        <p:tav tm="100000">
                                          <p:val>
                                            <p:strVal val="1+ppt_h/2"/>
                                          </p:val>
                                        </p:tav>
                                      </p:tavLst>
                                    </p:anim>
                                    <p:set>
                                      <p:cBhvr>
                                        <p:cTn id="20" dur="1" fill="hold">
                                          <p:stCondLst>
                                            <p:cond delay="499"/>
                                          </p:stCondLst>
                                        </p:cTn>
                                        <p:tgtEl>
                                          <p:spTgt spid="15"/>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23"/>
                                        </p:tgtEl>
                                        <p:attrNameLst>
                                          <p:attrName>ppt_x</p:attrName>
                                        </p:attrNameLst>
                                      </p:cBhvr>
                                      <p:tavLst>
                                        <p:tav tm="0">
                                          <p:val>
                                            <p:strVal val="ppt_x"/>
                                          </p:val>
                                        </p:tav>
                                        <p:tav tm="100000">
                                          <p:val>
                                            <p:strVal val="ppt_x"/>
                                          </p:val>
                                        </p:tav>
                                      </p:tavLst>
                                    </p:anim>
                                    <p:anim calcmode="lin" valueType="num">
                                      <p:cBhvr additive="base">
                                        <p:cTn id="25" dur="500"/>
                                        <p:tgtEl>
                                          <p:spTgt spid="23"/>
                                        </p:tgtEl>
                                        <p:attrNameLst>
                                          <p:attrName>ppt_y</p:attrName>
                                        </p:attrNameLst>
                                      </p:cBhvr>
                                      <p:tavLst>
                                        <p:tav tm="0">
                                          <p:val>
                                            <p:strVal val="ppt_y"/>
                                          </p:val>
                                        </p:tav>
                                        <p:tav tm="100000">
                                          <p:val>
                                            <p:strVal val="1+ppt_h/2"/>
                                          </p:val>
                                        </p:tav>
                                      </p:tavLst>
                                    </p:anim>
                                    <p:set>
                                      <p:cBhvr>
                                        <p:cTn id="26" dur="1" fill="hold">
                                          <p:stCondLst>
                                            <p:cond delay="499"/>
                                          </p:stCondLst>
                                        </p:cTn>
                                        <p:tgtEl>
                                          <p:spTgt spid="23"/>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nodeType="clickEffect">
                                  <p:stCondLst>
                                    <p:cond delay="0"/>
                                  </p:stCondLst>
                                  <p:childTnLst>
                                    <p:anim calcmode="lin" valueType="num">
                                      <p:cBhvr additive="base">
                                        <p:cTn id="30" dur="500"/>
                                        <p:tgtEl>
                                          <p:spTgt spid="25"/>
                                        </p:tgtEl>
                                        <p:attrNameLst>
                                          <p:attrName>ppt_x</p:attrName>
                                        </p:attrNameLst>
                                      </p:cBhvr>
                                      <p:tavLst>
                                        <p:tav tm="0">
                                          <p:val>
                                            <p:strVal val="ppt_x"/>
                                          </p:val>
                                        </p:tav>
                                        <p:tav tm="100000">
                                          <p:val>
                                            <p:strVal val="ppt_x"/>
                                          </p:val>
                                        </p:tav>
                                      </p:tavLst>
                                    </p:anim>
                                    <p:anim calcmode="lin" valueType="num">
                                      <p:cBhvr additive="base">
                                        <p:cTn id="31" dur="500"/>
                                        <p:tgtEl>
                                          <p:spTgt spid="25"/>
                                        </p:tgtEl>
                                        <p:attrNameLst>
                                          <p:attrName>ppt_y</p:attrName>
                                        </p:attrNameLst>
                                      </p:cBhvr>
                                      <p:tavLst>
                                        <p:tav tm="0">
                                          <p:val>
                                            <p:strVal val="ppt_y"/>
                                          </p:val>
                                        </p:tav>
                                        <p:tav tm="100000">
                                          <p:val>
                                            <p:strVal val="1+ppt_h/2"/>
                                          </p:val>
                                        </p:tav>
                                      </p:tavLst>
                                    </p:anim>
                                    <p:set>
                                      <p:cBhvr>
                                        <p:cTn id="32" dur="1" fill="hold">
                                          <p:stCondLst>
                                            <p:cond delay="499"/>
                                          </p:stCondLst>
                                        </p:cTn>
                                        <p:tgtEl>
                                          <p:spTgt spid="2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nodeType="clickEffect">
                                  <p:stCondLst>
                                    <p:cond delay="0"/>
                                  </p:stCondLst>
                                  <p:childTnLst>
                                    <p:anim calcmode="lin" valueType="num">
                                      <p:cBhvr additive="base">
                                        <p:cTn id="36" dur="500"/>
                                        <p:tgtEl>
                                          <p:spTgt spid="5"/>
                                        </p:tgtEl>
                                        <p:attrNameLst>
                                          <p:attrName>ppt_x</p:attrName>
                                        </p:attrNameLst>
                                      </p:cBhvr>
                                      <p:tavLst>
                                        <p:tav tm="0">
                                          <p:val>
                                            <p:strVal val="ppt_x"/>
                                          </p:val>
                                        </p:tav>
                                        <p:tav tm="100000">
                                          <p:val>
                                            <p:strVal val="ppt_x"/>
                                          </p:val>
                                        </p:tav>
                                      </p:tavLst>
                                    </p:anim>
                                    <p:anim calcmode="lin" valueType="num">
                                      <p:cBhvr additive="base">
                                        <p:cTn id="37" dur="500"/>
                                        <p:tgtEl>
                                          <p:spTgt spid="5"/>
                                        </p:tgtEl>
                                        <p:attrNameLst>
                                          <p:attrName>ppt_y</p:attrName>
                                        </p:attrNameLst>
                                      </p:cBhvr>
                                      <p:tavLst>
                                        <p:tav tm="0">
                                          <p:val>
                                            <p:strVal val="ppt_y"/>
                                          </p:val>
                                        </p:tav>
                                        <p:tav tm="100000">
                                          <p:val>
                                            <p:strVal val="1+ppt_h/2"/>
                                          </p:val>
                                        </p:tav>
                                      </p:tavLst>
                                    </p:anim>
                                    <p:set>
                                      <p:cBhvr>
                                        <p:cTn id="38" dur="1" fill="hold">
                                          <p:stCondLst>
                                            <p:cond delay="499"/>
                                          </p:stCondLst>
                                        </p:cTn>
                                        <p:tgtEl>
                                          <p:spTgt spid="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nodeType="clickEffect">
                                  <p:stCondLst>
                                    <p:cond delay="0"/>
                                  </p:stCondLst>
                                  <p:childTnLst>
                                    <p:anim calcmode="lin" valueType="num">
                                      <p:cBhvr additive="base">
                                        <p:cTn id="42" dur="500"/>
                                        <p:tgtEl>
                                          <p:spTgt spid="27"/>
                                        </p:tgtEl>
                                        <p:attrNameLst>
                                          <p:attrName>ppt_x</p:attrName>
                                        </p:attrNameLst>
                                      </p:cBhvr>
                                      <p:tavLst>
                                        <p:tav tm="0">
                                          <p:val>
                                            <p:strVal val="ppt_x"/>
                                          </p:val>
                                        </p:tav>
                                        <p:tav tm="100000">
                                          <p:val>
                                            <p:strVal val="ppt_x"/>
                                          </p:val>
                                        </p:tav>
                                      </p:tavLst>
                                    </p:anim>
                                    <p:anim calcmode="lin" valueType="num">
                                      <p:cBhvr additive="base">
                                        <p:cTn id="43" dur="500"/>
                                        <p:tgtEl>
                                          <p:spTgt spid="27"/>
                                        </p:tgtEl>
                                        <p:attrNameLst>
                                          <p:attrName>ppt_y</p:attrName>
                                        </p:attrNameLst>
                                      </p:cBhvr>
                                      <p:tavLst>
                                        <p:tav tm="0">
                                          <p:val>
                                            <p:strVal val="ppt_y"/>
                                          </p:val>
                                        </p:tav>
                                        <p:tav tm="100000">
                                          <p:val>
                                            <p:strVal val="1+ppt_h/2"/>
                                          </p:val>
                                        </p:tav>
                                      </p:tavLst>
                                    </p:anim>
                                    <p:set>
                                      <p:cBhvr>
                                        <p:cTn id="44" dur="1" fill="hold">
                                          <p:stCondLst>
                                            <p:cond delay="499"/>
                                          </p:stCondLst>
                                        </p:cTn>
                                        <p:tgtEl>
                                          <p:spTgt spid="27"/>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nodeType="clickEffect">
                                  <p:stCondLst>
                                    <p:cond delay="0"/>
                                  </p:stCondLst>
                                  <p:childTnLst>
                                    <p:anim calcmode="lin" valueType="num">
                                      <p:cBhvr additive="base">
                                        <p:cTn id="48" dur="500"/>
                                        <p:tgtEl>
                                          <p:spTgt spid="9"/>
                                        </p:tgtEl>
                                        <p:attrNameLst>
                                          <p:attrName>ppt_x</p:attrName>
                                        </p:attrNameLst>
                                      </p:cBhvr>
                                      <p:tavLst>
                                        <p:tav tm="0">
                                          <p:val>
                                            <p:strVal val="ppt_x"/>
                                          </p:val>
                                        </p:tav>
                                        <p:tav tm="100000">
                                          <p:val>
                                            <p:strVal val="ppt_x"/>
                                          </p:val>
                                        </p:tav>
                                      </p:tavLst>
                                    </p:anim>
                                    <p:anim calcmode="lin" valueType="num">
                                      <p:cBhvr additive="base">
                                        <p:cTn id="49" dur="500"/>
                                        <p:tgtEl>
                                          <p:spTgt spid="9"/>
                                        </p:tgtEl>
                                        <p:attrNameLst>
                                          <p:attrName>ppt_y</p:attrName>
                                        </p:attrNameLst>
                                      </p:cBhvr>
                                      <p:tavLst>
                                        <p:tav tm="0">
                                          <p:val>
                                            <p:strVal val="ppt_y"/>
                                          </p:val>
                                        </p:tav>
                                        <p:tav tm="100000">
                                          <p:val>
                                            <p:strVal val="1+ppt_h/2"/>
                                          </p:val>
                                        </p:tav>
                                      </p:tavLst>
                                    </p:anim>
                                    <p:set>
                                      <p:cBhvr>
                                        <p:cTn id="50" dur="1" fill="hold">
                                          <p:stCondLst>
                                            <p:cond delay="499"/>
                                          </p:stCondLst>
                                        </p:cTn>
                                        <p:tgtEl>
                                          <p:spTgt spid="9"/>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nodeType="clickEffect">
                                  <p:stCondLst>
                                    <p:cond delay="0"/>
                                  </p:stCondLst>
                                  <p:childTnLst>
                                    <p:anim calcmode="lin" valueType="num">
                                      <p:cBhvr additive="base">
                                        <p:cTn id="54" dur="500"/>
                                        <p:tgtEl>
                                          <p:spTgt spid="13"/>
                                        </p:tgtEl>
                                        <p:attrNameLst>
                                          <p:attrName>ppt_x</p:attrName>
                                        </p:attrNameLst>
                                      </p:cBhvr>
                                      <p:tavLst>
                                        <p:tav tm="0">
                                          <p:val>
                                            <p:strVal val="ppt_x"/>
                                          </p:val>
                                        </p:tav>
                                        <p:tav tm="100000">
                                          <p:val>
                                            <p:strVal val="ppt_x"/>
                                          </p:val>
                                        </p:tav>
                                      </p:tavLst>
                                    </p:anim>
                                    <p:anim calcmode="lin" valueType="num">
                                      <p:cBhvr additive="base">
                                        <p:cTn id="55" dur="500"/>
                                        <p:tgtEl>
                                          <p:spTgt spid="13"/>
                                        </p:tgtEl>
                                        <p:attrNameLst>
                                          <p:attrName>ppt_y</p:attrName>
                                        </p:attrNameLst>
                                      </p:cBhvr>
                                      <p:tavLst>
                                        <p:tav tm="0">
                                          <p:val>
                                            <p:strVal val="ppt_y"/>
                                          </p:val>
                                        </p:tav>
                                        <p:tav tm="100000">
                                          <p:val>
                                            <p:strVal val="1+ppt_h/2"/>
                                          </p:val>
                                        </p:tav>
                                      </p:tavLst>
                                    </p:anim>
                                    <p:set>
                                      <p:cBhvr>
                                        <p:cTn id="56" dur="1" fill="hold">
                                          <p:stCondLst>
                                            <p:cond delay="499"/>
                                          </p:stCondLst>
                                        </p:cTn>
                                        <p:tgtEl>
                                          <p:spTgt spid="13"/>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nodeType="clickEffect">
                                  <p:stCondLst>
                                    <p:cond delay="0"/>
                                  </p:stCondLst>
                                  <p:childTnLst>
                                    <p:anim calcmode="lin" valueType="num">
                                      <p:cBhvr additive="base">
                                        <p:cTn id="60" dur="500"/>
                                        <p:tgtEl>
                                          <p:spTgt spid="17"/>
                                        </p:tgtEl>
                                        <p:attrNameLst>
                                          <p:attrName>ppt_x</p:attrName>
                                        </p:attrNameLst>
                                      </p:cBhvr>
                                      <p:tavLst>
                                        <p:tav tm="0">
                                          <p:val>
                                            <p:strVal val="ppt_x"/>
                                          </p:val>
                                        </p:tav>
                                        <p:tav tm="100000">
                                          <p:val>
                                            <p:strVal val="ppt_x"/>
                                          </p:val>
                                        </p:tav>
                                      </p:tavLst>
                                    </p:anim>
                                    <p:anim calcmode="lin" valueType="num">
                                      <p:cBhvr additive="base">
                                        <p:cTn id="61" dur="500"/>
                                        <p:tgtEl>
                                          <p:spTgt spid="17"/>
                                        </p:tgtEl>
                                        <p:attrNameLst>
                                          <p:attrName>ppt_y</p:attrName>
                                        </p:attrNameLst>
                                      </p:cBhvr>
                                      <p:tavLst>
                                        <p:tav tm="0">
                                          <p:val>
                                            <p:strVal val="ppt_y"/>
                                          </p:val>
                                        </p:tav>
                                        <p:tav tm="100000">
                                          <p:val>
                                            <p:strVal val="1+ppt_h/2"/>
                                          </p:val>
                                        </p:tav>
                                      </p:tavLst>
                                    </p:anim>
                                    <p:set>
                                      <p:cBhvr>
                                        <p:cTn id="62" dur="1" fill="hold">
                                          <p:stCondLst>
                                            <p:cond delay="499"/>
                                          </p:stCondLst>
                                        </p:cTn>
                                        <p:tgtEl>
                                          <p:spTgt spid="17"/>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 presetClass="exit" presetSubtype="4" fill="hold" nodeType="clickEffect">
                                  <p:stCondLst>
                                    <p:cond delay="0"/>
                                  </p:stCondLst>
                                  <p:childTnLst>
                                    <p:anim calcmode="lin" valueType="num">
                                      <p:cBhvr additive="base">
                                        <p:cTn id="66" dur="500"/>
                                        <p:tgtEl>
                                          <p:spTgt spid="7"/>
                                        </p:tgtEl>
                                        <p:attrNameLst>
                                          <p:attrName>ppt_x</p:attrName>
                                        </p:attrNameLst>
                                      </p:cBhvr>
                                      <p:tavLst>
                                        <p:tav tm="0">
                                          <p:val>
                                            <p:strVal val="ppt_x"/>
                                          </p:val>
                                        </p:tav>
                                        <p:tav tm="100000">
                                          <p:val>
                                            <p:strVal val="ppt_x"/>
                                          </p:val>
                                        </p:tav>
                                      </p:tavLst>
                                    </p:anim>
                                    <p:anim calcmode="lin" valueType="num">
                                      <p:cBhvr additive="base">
                                        <p:cTn id="67" dur="500"/>
                                        <p:tgtEl>
                                          <p:spTgt spid="7"/>
                                        </p:tgtEl>
                                        <p:attrNameLst>
                                          <p:attrName>ppt_y</p:attrName>
                                        </p:attrNameLst>
                                      </p:cBhvr>
                                      <p:tavLst>
                                        <p:tav tm="0">
                                          <p:val>
                                            <p:strVal val="ppt_y"/>
                                          </p:val>
                                        </p:tav>
                                        <p:tav tm="100000">
                                          <p:val>
                                            <p:strVal val="1+ppt_h/2"/>
                                          </p:val>
                                        </p:tav>
                                      </p:tavLst>
                                    </p:anim>
                                    <p:set>
                                      <p:cBhvr>
                                        <p:cTn id="68" dur="1" fill="hold">
                                          <p:stCondLst>
                                            <p:cond delay="499"/>
                                          </p:stCondLst>
                                        </p:cTn>
                                        <p:tgtEl>
                                          <p:spTgt spid="7"/>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2" presetClass="exit" presetSubtype="4" fill="hold" nodeType="clickEffect">
                                  <p:stCondLst>
                                    <p:cond delay="0"/>
                                  </p:stCondLst>
                                  <p:childTnLst>
                                    <p:anim calcmode="lin" valueType="num">
                                      <p:cBhvr additive="base">
                                        <p:cTn id="72" dur="500"/>
                                        <p:tgtEl>
                                          <p:spTgt spid="19"/>
                                        </p:tgtEl>
                                        <p:attrNameLst>
                                          <p:attrName>ppt_x</p:attrName>
                                        </p:attrNameLst>
                                      </p:cBhvr>
                                      <p:tavLst>
                                        <p:tav tm="0">
                                          <p:val>
                                            <p:strVal val="ppt_x"/>
                                          </p:val>
                                        </p:tav>
                                        <p:tav tm="100000">
                                          <p:val>
                                            <p:strVal val="ppt_x"/>
                                          </p:val>
                                        </p:tav>
                                      </p:tavLst>
                                    </p:anim>
                                    <p:anim calcmode="lin" valueType="num">
                                      <p:cBhvr additive="base">
                                        <p:cTn id="73" dur="500"/>
                                        <p:tgtEl>
                                          <p:spTgt spid="19"/>
                                        </p:tgtEl>
                                        <p:attrNameLst>
                                          <p:attrName>ppt_y</p:attrName>
                                        </p:attrNameLst>
                                      </p:cBhvr>
                                      <p:tavLst>
                                        <p:tav tm="0">
                                          <p:val>
                                            <p:strVal val="ppt_y"/>
                                          </p:val>
                                        </p:tav>
                                        <p:tav tm="100000">
                                          <p:val>
                                            <p:strVal val="1+ppt_h/2"/>
                                          </p:val>
                                        </p:tav>
                                      </p:tavLst>
                                    </p:anim>
                                    <p:set>
                                      <p:cBhvr>
                                        <p:cTn id="74"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descr="Head with gears outline">
            <a:extLst>
              <a:ext uri="{FF2B5EF4-FFF2-40B4-BE49-F238E27FC236}">
                <a16:creationId xmlns:a16="http://schemas.microsoft.com/office/drawing/2014/main" id="{436036C8-157D-C28C-EE10-BD7D2E4173C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7200" y="370103"/>
            <a:ext cx="914400" cy="914400"/>
          </a:xfrm>
          <a:prstGeom prst="rect">
            <a:avLst/>
          </a:prstGeom>
        </p:spPr>
      </p:pic>
      <p:sp>
        <p:nvSpPr>
          <p:cNvPr id="3" name="TextBox 2">
            <a:extLst>
              <a:ext uri="{FF2B5EF4-FFF2-40B4-BE49-F238E27FC236}">
                <a16:creationId xmlns:a16="http://schemas.microsoft.com/office/drawing/2014/main" id="{6791229B-7B53-A0B0-C59B-6B8A95ED268F}"/>
              </a:ext>
            </a:extLst>
          </p:cNvPr>
          <p:cNvSpPr txBox="1"/>
          <p:nvPr/>
        </p:nvSpPr>
        <p:spPr>
          <a:xfrm>
            <a:off x="1371601" y="614323"/>
            <a:ext cx="1454726" cy="383203"/>
          </a:xfrm>
          <a:prstGeom prst="rect">
            <a:avLst/>
          </a:prstGeom>
          <a:noFill/>
        </p:spPr>
        <p:txBody>
          <a:bodyPr wrap="square" rtlCol="0">
            <a:spAutoFit/>
          </a:bodyPr>
          <a:lstStyle/>
          <a:p>
            <a:r>
              <a:rPr lang="en-GB" b="1" dirty="0">
                <a:solidFill>
                  <a:srgbClr val="FF834F"/>
                </a:solidFill>
                <a:latin typeface="Avenir Next LT Pro" panose="020B0504020202020204" pitchFamily="34" charset="0"/>
              </a:rPr>
              <a:t>Gramática:</a:t>
            </a:r>
          </a:p>
        </p:txBody>
      </p:sp>
      <p:sp>
        <p:nvSpPr>
          <p:cNvPr id="4" name="TextBox 3">
            <a:extLst>
              <a:ext uri="{FF2B5EF4-FFF2-40B4-BE49-F238E27FC236}">
                <a16:creationId xmlns:a16="http://schemas.microsoft.com/office/drawing/2014/main" id="{C174E879-8F03-3EE6-23B7-0234689DFD38}"/>
              </a:ext>
            </a:extLst>
          </p:cNvPr>
          <p:cNvSpPr txBox="1"/>
          <p:nvPr/>
        </p:nvSpPr>
        <p:spPr>
          <a:xfrm>
            <a:off x="2766409" y="512297"/>
            <a:ext cx="8663591" cy="646331"/>
          </a:xfrm>
          <a:prstGeom prst="rect">
            <a:avLst/>
          </a:prstGeom>
          <a:noFill/>
        </p:spPr>
        <p:txBody>
          <a:bodyPr wrap="square" rtlCol="0">
            <a:spAutoFit/>
          </a:bodyPr>
          <a:lstStyle/>
          <a:p>
            <a:r>
              <a:rPr lang="es-ES" b="1" dirty="0">
                <a:latin typeface="Avenir Next LT Pro" panose="020B0504020202020204" pitchFamily="34" charset="0"/>
              </a:rPr>
              <a:t>Repaso de los verbos en presente – ¿qué recuerdas?</a:t>
            </a:r>
            <a:r>
              <a:rPr lang="es-CO" b="1" dirty="0">
                <a:latin typeface="Avenir Next LT Pro" panose="020B0504020202020204" pitchFamily="34" charset="0"/>
              </a:rPr>
              <a:t> (</a:t>
            </a:r>
            <a:r>
              <a:rPr lang="es-CO" b="1" dirty="0" err="1">
                <a:latin typeface="Avenir Next LT Pro" panose="020B0504020202020204" pitchFamily="34" charset="0"/>
              </a:rPr>
              <a:t>think</a:t>
            </a:r>
            <a:r>
              <a:rPr lang="es-CO" b="1" dirty="0">
                <a:latin typeface="Avenir Next LT Pro" panose="020B0504020202020204" pitchFamily="34" charset="0"/>
              </a:rPr>
              <a:t>, </a:t>
            </a:r>
            <a:r>
              <a:rPr lang="es-CO" b="1" dirty="0" err="1">
                <a:latin typeface="Avenir Next LT Pro" panose="020B0504020202020204" pitchFamily="34" charset="0"/>
              </a:rPr>
              <a:t>pair</a:t>
            </a:r>
            <a:r>
              <a:rPr lang="es-CO" b="1" dirty="0">
                <a:latin typeface="Avenir Next LT Pro" panose="020B0504020202020204" pitchFamily="34" charset="0"/>
              </a:rPr>
              <a:t>, share)</a:t>
            </a:r>
          </a:p>
          <a:p>
            <a:r>
              <a:rPr lang="en-GB" i="1" dirty="0">
                <a:latin typeface="Avenir Next LT Pro" panose="020B0504020202020204" pitchFamily="34" charset="0"/>
              </a:rPr>
              <a:t>Re-cap of regular verbs in the Present– what do you remember? (think, pair, share)</a:t>
            </a:r>
          </a:p>
        </p:txBody>
      </p:sp>
      <p:pic>
        <p:nvPicPr>
          <p:cNvPr id="6" name="Picture 5">
            <a:extLst>
              <a:ext uri="{FF2B5EF4-FFF2-40B4-BE49-F238E27FC236}">
                <a16:creationId xmlns:a16="http://schemas.microsoft.com/office/drawing/2014/main" id="{0DCBBFE5-383D-A23E-FD8A-BC1B04B629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7" name="TextBox 6">
            <a:extLst>
              <a:ext uri="{FF2B5EF4-FFF2-40B4-BE49-F238E27FC236}">
                <a16:creationId xmlns:a16="http://schemas.microsoft.com/office/drawing/2014/main" id="{1127B4AA-5E9C-DC8F-98A1-8097B037C347}"/>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spTree>
    <p:extLst>
      <p:ext uri="{BB962C8B-B14F-4D97-AF65-F5344CB8AC3E}">
        <p14:creationId xmlns:p14="http://schemas.microsoft.com/office/powerpoint/2010/main" val="33672778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descr="Head with gears outline">
            <a:extLst>
              <a:ext uri="{FF2B5EF4-FFF2-40B4-BE49-F238E27FC236}">
                <a16:creationId xmlns:a16="http://schemas.microsoft.com/office/drawing/2014/main" id="{436036C8-157D-C28C-EE10-BD7D2E4173C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7200" y="370103"/>
            <a:ext cx="914400" cy="914400"/>
          </a:xfrm>
          <a:prstGeom prst="rect">
            <a:avLst/>
          </a:prstGeom>
        </p:spPr>
      </p:pic>
      <p:sp>
        <p:nvSpPr>
          <p:cNvPr id="3" name="TextBox 2">
            <a:extLst>
              <a:ext uri="{FF2B5EF4-FFF2-40B4-BE49-F238E27FC236}">
                <a16:creationId xmlns:a16="http://schemas.microsoft.com/office/drawing/2014/main" id="{6791229B-7B53-A0B0-C59B-6B8A95ED268F}"/>
              </a:ext>
            </a:extLst>
          </p:cNvPr>
          <p:cNvSpPr txBox="1"/>
          <p:nvPr/>
        </p:nvSpPr>
        <p:spPr>
          <a:xfrm>
            <a:off x="1371601" y="614323"/>
            <a:ext cx="1454726" cy="383203"/>
          </a:xfrm>
          <a:prstGeom prst="rect">
            <a:avLst/>
          </a:prstGeom>
          <a:noFill/>
        </p:spPr>
        <p:txBody>
          <a:bodyPr wrap="square" rtlCol="0">
            <a:spAutoFit/>
          </a:bodyPr>
          <a:lstStyle/>
          <a:p>
            <a:r>
              <a:rPr lang="en-GB" b="1" dirty="0">
                <a:solidFill>
                  <a:srgbClr val="FF834F"/>
                </a:solidFill>
                <a:latin typeface="Avenir Next LT Pro" panose="020B0504020202020204" pitchFamily="34" charset="0"/>
              </a:rPr>
              <a:t>Gramática:</a:t>
            </a:r>
          </a:p>
        </p:txBody>
      </p:sp>
      <p:sp>
        <p:nvSpPr>
          <p:cNvPr id="4" name="TextBox 3">
            <a:extLst>
              <a:ext uri="{FF2B5EF4-FFF2-40B4-BE49-F238E27FC236}">
                <a16:creationId xmlns:a16="http://schemas.microsoft.com/office/drawing/2014/main" id="{C174E879-8F03-3EE6-23B7-0234689DFD38}"/>
              </a:ext>
            </a:extLst>
          </p:cNvPr>
          <p:cNvSpPr txBox="1"/>
          <p:nvPr/>
        </p:nvSpPr>
        <p:spPr>
          <a:xfrm>
            <a:off x="2766409" y="512297"/>
            <a:ext cx="8663591" cy="646331"/>
          </a:xfrm>
          <a:prstGeom prst="rect">
            <a:avLst/>
          </a:prstGeom>
          <a:noFill/>
        </p:spPr>
        <p:txBody>
          <a:bodyPr wrap="square" rtlCol="0">
            <a:spAutoFit/>
          </a:bodyPr>
          <a:lstStyle/>
          <a:p>
            <a:r>
              <a:rPr lang="es-CO" b="1" dirty="0">
                <a:latin typeface="Avenir Next LT Pro" panose="020B0504020202020204" pitchFamily="34" charset="0"/>
              </a:rPr>
              <a:t>Resumen de los verbos regulare</a:t>
            </a:r>
            <a:r>
              <a:rPr lang="en-GB" b="1" dirty="0">
                <a:latin typeface="Avenir Next LT Pro" panose="020B0504020202020204" pitchFamily="34" charset="0"/>
              </a:rPr>
              <a:t>s</a:t>
            </a:r>
            <a:endParaRPr lang="es-CO" b="1" dirty="0">
              <a:latin typeface="Avenir Next LT Pro" panose="020B0504020202020204" pitchFamily="34" charset="0"/>
            </a:endParaRPr>
          </a:p>
          <a:p>
            <a:r>
              <a:rPr lang="en-GB" i="1" dirty="0">
                <a:latin typeface="Avenir Next LT Pro" panose="020B0504020202020204" pitchFamily="34" charset="0"/>
              </a:rPr>
              <a:t>Summary of regular verbs</a:t>
            </a:r>
          </a:p>
        </p:txBody>
      </p:sp>
      <p:pic>
        <p:nvPicPr>
          <p:cNvPr id="6" name="Picture 5">
            <a:extLst>
              <a:ext uri="{FF2B5EF4-FFF2-40B4-BE49-F238E27FC236}">
                <a16:creationId xmlns:a16="http://schemas.microsoft.com/office/drawing/2014/main" id="{0DCBBFE5-383D-A23E-FD8A-BC1B04B629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7" name="TextBox 6">
            <a:extLst>
              <a:ext uri="{FF2B5EF4-FFF2-40B4-BE49-F238E27FC236}">
                <a16:creationId xmlns:a16="http://schemas.microsoft.com/office/drawing/2014/main" id="{1127B4AA-5E9C-DC8F-98A1-8097B037C347}"/>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sp>
        <p:nvSpPr>
          <p:cNvPr id="5" name="TextBox 4">
            <a:extLst>
              <a:ext uri="{FF2B5EF4-FFF2-40B4-BE49-F238E27FC236}">
                <a16:creationId xmlns:a16="http://schemas.microsoft.com/office/drawing/2014/main" id="{89538C49-171A-17F8-1CDC-9079F27DC3BB}"/>
              </a:ext>
            </a:extLst>
          </p:cNvPr>
          <p:cNvSpPr txBox="1"/>
          <p:nvPr/>
        </p:nvSpPr>
        <p:spPr>
          <a:xfrm>
            <a:off x="457200" y="1548865"/>
            <a:ext cx="11479876" cy="2123082"/>
          </a:xfrm>
          <a:prstGeom prst="rect">
            <a:avLst/>
          </a:prstGeom>
          <a:noFill/>
        </p:spPr>
        <p:txBody>
          <a:bodyPr wrap="square" rtlCol="0">
            <a:spAutoFit/>
          </a:bodyPr>
          <a:lstStyle/>
          <a:p>
            <a:pPr>
              <a:lnSpc>
                <a:spcPct val="150000"/>
              </a:lnSpc>
            </a:pPr>
            <a:r>
              <a:rPr lang="en-GB" dirty="0">
                <a:latin typeface="Avenir Next LT Pro" panose="020B0504020202020204" pitchFamily="34" charset="0"/>
              </a:rPr>
              <a:t>3 steps:</a:t>
            </a:r>
          </a:p>
          <a:p>
            <a:pPr>
              <a:lnSpc>
                <a:spcPct val="150000"/>
              </a:lnSpc>
            </a:pPr>
            <a:endParaRPr lang="en-GB" dirty="0">
              <a:latin typeface="Avenir Next LT Pro" panose="020B0504020202020204" pitchFamily="34" charset="0"/>
            </a:endParaRPr>
          </a:p>
          <a:p>
            <a:pPr marL="342900" indent="-342900">
              <a:buFont typeface="+mj-lt"/>
              <a:buAutoNum type="arabicPeriod"/>
            </a:pPr>
            <a:r>
              <a:rPr lang="en-GB" dirty="0">
                <a:latin typeface="Avenir Next LT Pro" panose="020B0504020202020204" pitchFamily="34" charset="0"/>
              </a:rPr>
              <a:t>Identify the last two letters of its infinitive (neutral) form: “</a:t>
            </a:r>
            <a:r>
              <a:rPr lang="en-GB" dirty="0" err="1">
                <a:latin typeface="Avenir Next LT Pro" panose="020B0504020202020204" pitchFamily="34" charset="0"/>
              </a:rPr>
              <a:t>ar</a:t>
            </a:r>
            <a:r>
              <a:rPr lang="en-GB" dirty="0">
                <a:latin typeface="Avenir Next LT Pro" panose="020B0504020202020204" pitchFamily="34" charset="0"/>
              </a:rPr>
              <a:t>”, “er”, “</a:t>
            </a:r>
            <a:r>
              <a:rPr lang="en-GB" dirty="0" err="1">
                <a:latin typeface="Avenir Next LT Pro" panose="020B0504020202020204" pitchFamily="34" charset="0"/>
              </a:rPr>
              <a:t>ir</a:t>
            </a:r>
            <a:r>
              <a:rPr lang="en-GB" dirty="0">
                <a:latin typeface="Avenir Next LT Pro" panose="020B0504020202020204" pitchFamily="34" charset="0"/>
              </a:rPr>
              <a:t>”</a:t>
            </a:r>
          </a:p>
          <a:p>
            <a:pPr marL="342900" indent="-342900">
              <a:buFont typeface="+mj-lt"/>
              <a:buAutoNum type="arabicPeriod"/>
            </a:pPr>
            <a:r>
              <a:rPr lang="en-GB" dirty="0">
                <a:latin typeface="Avenir Next LT Pro" panose="020B0504020202020204" pitchFamily="34" charset="0"/>
              </a:rPr>
              <a:t>Remove the “</a:t>
            </a:r>
            <a:r>
              <a:rPr lang="en-GB" dirty="0" err="1">
                <a:latin typeface="Avenir Next LT Pro" panose="020B0504020202020204" pitchFamily="34" charset="0"/>
              </a:rPr>
              <a:t>ar</a:t>
            </a:r>
            <a:r>
              <a:rPr lang="en-GB" dirty="0">
                <a:latin typeface="Avenir Next LT Pro" panose="020B0504020202020204" pitchFamily="34" charset="0"/>
              </a:rPr>
              <a:t>”, “er”, “</a:t>
            </a:r>
            <a:r>
              <a:rPr lang="en-GB" dirty="0" err="1">
                <a:latin typeface="Avenir Next LT Pro" panose="020B0504020202020204" pitchFamily="34" charset="0"/>
              </a:rPr>
              <a:t>ir</a:t>
            </a:r>
            <a:r>
              <a:rPr lang="en-GB" dirty="0">
                <a:latin typeface="Avenir Next LT Pro" panose="020B0504020202020204" pitchFamily="34" charset="0"/>
              </a:rPr>
              <a:t>” ending</a:t>
            </a:r>
          </a:p>
          <a:p>
            <a:pPr marL="342900" indent="-342900">
              <a:buFont typeface="+mj-lt"/>
              <a:buAutoNum type="arabicPeriod"/>
            </a:pPr>
            <a:r>
              <a:rPr lang="en-GB" dirty="0">
                <a:latin typeface="Avenir Next LT Pro" panose="020B0504020202020204" pitchFamily="34" charset="0"/>
              </a:rPr>
              <a:t>Replace it with the appropriate ending</a:t>
            </a:r>
          </a:p>
          <a:p>
            <a:pPr>
              <a:lnSpc>
                <a:spcPct val="150000"/>
              </a:lnSpc>
            </a:pPr>
            <a:endParaRPr lang="en-GB" dirty="0">
              <a:latin typeface="Avenir Next LT Pro" panose="020B0504020202020204" pitchFamily="34" charset="0"/>
            </a:endParaRPr>
          </a:p>
        </p:txBody>
      </p:sp>
    </p:spTree>
    <p:extLst>
      <p:ext uri="{BB962C8B-B14F-4D97-AF65-F5344CB8AC3E}">
        <p14:creationId xmlns:p14="http://schemas.microsoft.com/office/powerpoint/2010/main" val="2392935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additive="base">
                                        <p:cTn id="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 calcmode="lin" valueType="num">
                                      <p:cBhvr additive="base">
                                        <p:cTn id="1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descr="Head with gears outline">
            <a:extLst>
              <a:ext uri="{FF2B5EF4-FFF2-40B4-BE49-F238E27FC236}">
                <a16:creationId xmlns:a16="http://schemas.microsoft.com/office/drawing/2014/main" id="{C2918A91-B8CF-4A7D-15A3-C768A32A04E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7200" y="370103"/>
            <a:ext cx="914400" cy="914400"/>
          </a:xfrm>
          <a:prstGeom prst="rect">
            <a:avLst/>
          </a:prstGeom>
        </p:spPr>
      </p:pic>
      <p:sp>
        <p:nvSpPr>
          <p:cNvPr id="10" name="TextBox 9">
            <a:extLst>
              <a:ext uri="{FF2B5EF4-FFF2-40B4-BE49-F238E27FC236}">
                <a16:creationId xmlns:a16="http://schemas.microsoft.com/office/drawing/2014/main" id="{7DB7D7C6-CDF1-F1A2-BA0C-FA7E392D5BD5}"/>
              </a:ext>
            </a:extLst>
          </p:cNvPr>
          <p:cNvSpPr txBox="1"/>
          <p:nvPr/>
        </p:nvSpPr>
        <p:spPr>
          <a:xfrm>
            <a:off x="1371601" y="614323"/>
            <a:ext cx="1454726" cy="383203"/>
          </a:xfrm>
          <a:prstGeom prst="rect">
            <a:avLst/>
          </a:prstGeom>
          <a:noFill/>
        </p:spPr>
        <p:txBody>
          <a:bodyPr wrap="square" rtlCol="0">
            <a:spAutoFit/>
          </a:bodyPr>
          <a:lstStyle/>
          <a:p>
            <a:r>
              <a:rPr lang="en-GB" b="1" dirty="0" err="1">
                <a:solidFill>
                  <a:srgbClr val="FF834F"/>
                </a:solidFill>
                <a:latin typeface="Avenir Next LT Pro" panose="020B0504020202020204" pitchFamily="34" charset="0"/>
              </a:rPr>
              <a:t>Gramática</a:t>
            </a:r>
            <a:r>
              <a:rPr lang="en-GB" b="1" dirty="0">
                <a:solidFill>
                  <a:srgbClr val="FF834F"/>
                </a:solidFill>
                <a:latin typeface="Avenir Next LT Pro" panose="020B0504020202020204" pitchFamily="34" charset="0"/>
              </a:rPr>
              <a:t>:</a:t>
            </a:r>
          </a:p>
        </p:txBody>
      </p:sp>
      <p:pic>
        <p:nvPicPr>
          <p:cNvPr id="12" name="Picture 11">
            <a:extLst>
              <a:ext uri="{FF2B5EF4-FFF2-40B4-BE49-F238E27FC236}">
                <a16:creationId xmlns:a16="http://schemas.microsoft.com/office/drawing/2014/main" id="{3DDA8E36-5FEB-2A0D-6117-FD7D3F93A6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13" name="TextBox 12">
            <a:extLst>
              <a:ext uri="{FF2B5EF4-FFF2-40B4-BE49-F238E27FC236}">
                <a16:creationId xmlns:a16="http://schemas.microsoft.com/office/drawing/2014/main" id="{6E0AFA30-784F-9BD8-08A4-794965439F30}"/>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sp>
        <p:nvSpPr>
          <p:cNvPr id="14" name="TextBox 13">
            <a:extLst>
              <a:ext uri="{FF2B5EF4-FFF2-40B4-BE49-F238E27FC236}">
                <a16:creationId xmlns:a16="http://schemas.microsoft.com/office/drawing/2014/main" id="{78C43823-88CD-EA4D-CD3A-BCD862FA770C}"/>
              </a:ext>
            </a:extLst>
          </p:cNvPr>
          <p:cNvSpPr txBox="1"/>
          <p:nvPr/>
        </p:nvSpPr>
        <p:spPr>
          <a:xfrm>
            <a:off x="2686561" y="433564"/>
            <a:ext cx="8817181" cy="646331"/>
          </a:xfrm>
          <a:prstGeom prst="rect">
            <a:avLst/>
          </a:prstGeom>
          <a:noFill/>
        </p:spPr>
        <p:txBody>
          <a:bodyPr wrap="square" rtlCol="0">
            <a:spAutoFit/>
          </a:bodyPr>
          <a:lstStyle/>
          <a:p>
            <a:r>
              <a:rPr lang="es-CO" b="1" dirty="0">
                <a:latin typeface="Avenir Next LT Pro" panose="020B0504020202020204" pitchFamily="34" charset="0"/>
              </a:rPr>
              <a:t>¡Ojo! </a:t>
            </a:r>
            <a:r>
              <a:rPr lang="es-ES" b="1" dirty="0">
                <a:latin typeface="Avenir Next LT Pro" panose="020B0504020202020204" pitchFamily="34" charset="0"/>
              </a:rPr>
              <a:t>¡Esta información es información súper importante!</a:t>
            </a:r>
            <a:r>
              <a:rPr lang="es-CO" b="1" dirty="0">
                <a:latin typeface="Avenir Next LT Pro" panose="020B0504020202020204" pitchFamily="34" charset="0"/>
              </a:rPr>
              <a:t> </a:t>
            </a:r>
          </a:p>
          <a:p>
            <a:r>
              <a:rPr lang="en-GB" i="1" dirty="0">
                <a:latin typeface="Avenir Next LT Pro" panose="020B0504020202020204" pitchFamily="34" charset="0"/>
              </a:rPr>
              <a:t>Be careful! This information is </a:t>
            </a:r>
            <a:r>
              <a:rPr lang="en-GB" b="1" i="1" dirty="0">
                <a:latin typeface="Avenir Next LT Pro" panose="020B0504020202020204" pitchFamily="34" charset="0"/>
              </a:rPr>
              <a:t>really</a:t>
            </a:r>
            <a:r>
              <a:rPr lang="en-GB" i="1" dirty="0">
                <a:latin typeface="Avenir Next LT Pro" panose="020B0504020202020204" pitchFamily="34" charset="0"/>
              </a:rPr>
              <a:t> important!</a:t>
            </a:r>
          </a:p>
        </p:txBody>
      </p:sp>
      <p:sp>
        <p:nvSpPr>
          <p:cNvPr id="2" name="TextBox 1">
            <a:extLst>
              <a:ext uri="{FF2B5EF4-FFF2-40B4-BE49-F238E27FC236}">
                <a16:creationId xmlns:a16="http://schemas.microsoft.com/office/drawing/2014/main" id="{3138FE48-867B-E3A5-75D6-152ABA028C48}"/>
              </a:ext>
            </a:extLst>
          </p:cNvPr>
          <p:cNvSpPr txBox="1"/>
          <p:nvPr/>
        </p:nvSpPr>
        <p:spPr>
          <a:xfrm>
            <a:off x="530942" y="1671484"/>
            <a:ext cx="11090787" cy="923330"/>
          </a:xfrm>
          <a:prstGeom prst="rect">
            <a:avLst/>
          </a:prstGeom>
          <a:noFill/>
        </p:spPr>
        <p:txBody>
          <a:bodyPr wrap="square" rtlCol="0">
            <a:spAutoFit/>
          </a:bodyPr>
          <a:lstStyle/>
          <a:p>
            <a:pPr marL="342900" indent="-342900">
              <a:buFont typeface="+mj-lt"/>
              <a:buAutoNum type="arabicPeriod"/>
            </a:pPr>
            <a:r>
              <a:rPr lang="es-CO" b="1" dirty="0" err="1">
                <a:latin typeface="Avenir Next LT Pro" panose="020B0504020202020204" pitchFamily="34" charset="0"/>
              </a:rPr>
              <a:t>Identify</a:t>
            </a:r>
            <a:r>
              <a:rPr lang="es-CO" b="1" dirty="0">
                <a:latin typeface="Avenir Next LT Pro" panose="020B0504020202020204" pitchFamily="34" charset="0"/>
              </a:rPr>
              <a:t> </a:t>
            </a:r>
            <a:r>
              <a:rPr lang="es-CO" b="1" dirty="0" err="1">
                <a:latin typeface="Avenir Next LT Pro" panose="020B0504020202020204" pitchFamily="34" charset="0"/>
              </a:rPr>
              <a:t>the</a:t>
            </a:r>
            <a:r>
              <a:rPr lang="es-CO" b="1" dirty="0">
                <a:latin typeface="Avenir Next LT Pro" panose="020B0504020202020204" pitchFamily="34" charset="0"/>
              </a:rPr>
              <a:t> </a:t>
            </a:r>
            <a:r>
              <a:rPr lang="es-CO" b="1" dirty="0" err="1">
                <a:latin typeface="Avenir Next LT Pro" panose="020B0504020202020204" pitchFamily="34" charset="0"/>
              </a:rPr>
              <a:t>last</a:t>
            </a:r>
            <a:r>
              <a:rPr lang="es-CO" b="1" dirty="0">
                <a:latin typeface="Avenir Next LT Pro" panose="020B0504020202020204" pitchFamily="34" charset="0"/>
              </a:rPr>
              <a:t> </a:t>
            </a:r>
            <a:r>
              <a:rPr lang="es-CO" b="1" dirty="0" err="1">
                <a:latin typeface="Avenir Next LT Pro" panose="020B0504020202020204" pitchFamily="34" charset="0"/>
              </a:rPr>
              <a:t>two</a:t>
            </a:r>
            <a:r>
              <a:rPr lang="es-CO" b="1" dirty="0">
                <a:latin typeface="Avenir Next LT Pro" panose="020B0504020202020204" pitchFamily="34" charset="0"/>
              </a:rPr>
              <a:t> </a:t>
            </a:r>
            <a:r>
              <a:rPr lang="es-CO" b="1" dirty="0" err="1">
                <a:latin typeface="Avenir Next LT Pro" panose="020B0504020202020204" pitchFamily="34" charset="0"/>
              </a:rPr>
              <a:t>letters</a:t>
            </a:r>
            <a:r>
              <a:rPr lang="es-CO" b="1" dirty="0">
                <a:latin typeface="Avenir Next LT Pro" panose="020B0504020202020204" pitchFamily="34" charset="0"/>
              </a:rPr>
              <a:t> </a:t>
            </a:r>
            <a:r>
              <a:rPr lang="es-CO" b="1" dirty="0" err="1">
                <a:latin typeface="Avenir Next LT Pro" panose="020B0504020202020204" pitchFamily="34" charset="0"/>
              </a:rPr>
              <a:t>of</a:t>
            </a:r>
            <a:r>
              <a:rPr lang="es-CO" b="1" dirty="0">
                <a:latin typeface="Avenir Next LT Pro" panose="020B0504020202020204" pitchFamily="34" charset="0"/>
              </a:rPr>
              <a:t> </a:t>
            </a:r>
            <a:r>
              <a:rPr lang="es-CO" b="1" dirty="0" err="1">
                <a:latin typeface="Avenir Next LT Pro" panose="020B0504020202020204" pitchFamily="34" charset="0"/>
              </a:rPr>
              <a:t>its</a:t>
            </a:r>
            <a:r>
              <a:rPr lang="es-CO" b="1" dirty="0">
                <a:latin typeface="Avenir Next LT Pro" panose="020B0504020202020204" pitchFamily="34" charset="0"/>
              </a:rPr>
              <a:t> infinitive (neutral) </a:t>
            </a:r>
            <a:r>
              <a:rPr lang="es-CO" b="1" dirty="0" err="1">
                <a:latin typeface="Avenir Next LT Pro" panose="020B0504020202020204" pitchFamily="34" charset="0"/>
              </a:rPr>
              <a:t>form</a:t>
            </a:r>
            <a:r>
              <a:rPr lang="es-CO" b="1" dirty="0">
                <a:latin typeface="Avenir Next LT Pro" panose="020B0504020202020204" pitchFamily="34" charset="0"/>
              </a:rPr>
              <a:t>: “ar”, “</a:t>
            </a:r>
            <a:r>
              <a:rPr lang="es-CO" b="1" dirty="0" err="1">
                <a:latin typeface="Avenir Next LT Pro" panose="020B0504020202020204" pitchFamily="34" charset="0"/>
              </a:rPr>
              <a:t>er</a:t>
            </a:r>
            <a:r>
              <a:rPr lang="es-CO" b="1" dirty="0">
                <a:latin typeface="Avenir Next LT Pro" panose="020B0504020202020204" pitchFamily="34" charset="0"/>
              </a:rPr>
              <a:t>”, “ir”</a:t>
            </a:r>
          </a:p>
          <a:p>
            <a:pPr marL="342900" indent="-342900">
              <a:buFont typeface="+mj-lt"/>
              <a:buAutoNum type="arabicPeriod"/>
            </a:pPr>
            <a:r>
              <a:rPr lang="es-CO" dirty="0" err="1">
                <a:latin typeface="Avenir Next LT Pro" panose="020B0504020202020204" pitchFamily="34" charset="0"/>
              </a:rPr>
              <a:t>Remove</a:t>
            </a:r>
            <a:r>
              <a:rPr lang="es-CO" dirty="0">
                <a:latin typeface="Avenir Next LT Pro" panose="020B0504020202020204" pitchFamily="34" charset="0"/>
              </a:rPr>
              <a:t> </a:t>
            </a:r>
            <a:r>
              <a:rPr lang="es-CO" dirty="0" err="1">
                <a:latin typeface="Avenir Next LT Pro" panose="020B0504020202020204" pitchFamily="34" charset="0"/>
              </a:rPr>
              <a:t>the</a:t>
            </a:r>
            <a:r>
              <a:rPr lang="es-CO" dirty="0">
                <a:latin typeface="Avenir Next LT Pro" panose="020B0504020202020204" pitchFamily="34" charset="0"/>
              </a:rPr>
              <a:t> “ar”, “</a:t>
            </a:r>
            <a:r>
              <a:rPr lang="es-CO" dirty="0" err="1">
                <a:latin typeface="Avenir Next LT Pro" panose="020B0504020202020204" pitchFamily="34" charset="0"/>
              </a:rPr>
              <a:t>er</a:t>
            </a:r>
            <a:r>
              <a:rPr lang="es-CO" dirty="0">
                <a:latin typeface="Avenir Next LT Pro" panose="020B0504020202020204" pitchFamily="34" charset="0"/>
              </a:rPr>
              <a:t>”, “ir” </a:t>
            </a:r>
            <a:r>
              <a:rPr lang="es-CO" dirty="0" err="1">
                <a:latin typeface="Avenir Next LT Pro" panose="020B0504020202020204" pitchFamily="34" charset="0"/>
              </a:rPr>
              <a:t>ending</a:t>
            </a:r>
            <a:endParaRPr lang="es-CO" dirty="0">
              <a:latin typeface="Avenir Next LT Pro" panose="020B0504020202020204" pitchFamily="34" charset="0"/>
            </a:endParaRPr>
          </a:p>
          <a:p>
            <a:pPr marL="342900" indent="-342900">
              <a:buFont typeface="+mj-lt"/>
              <a:buAutoNum type="arabicPeriod"/>
            </a:pPr>
            <a:r>
              <a:rPr lang="es-CO" dirty="0" err="1">
                <a:latin typeface="Avenir Next LT Pro" panose="020B0504020202020204" pitchFamily="34" charset="0"/>
              </a:rPr>
              <a:t>Replace</a:t>
            </a:r>
            <a:r>
              <a:rPr lang="es-CO" dirty="0">
                <a:latin typeface="Avenir Next LT Pro" panose="020B0504020202020204" pitchFamily="34" charset="0"/>
              </a:rPr>
              <a:t> </a:t>
            </a:r>
            <a:r>
              <a:rPr lang="es-CO" dirty="0" err="1">
                <a:latin typeface="Avenir Next LT Pro" panose="020B0504020202020204" pitchFamily="34" charset="0"/>
              </a:rPr>
              <a:t>it</a:t>
            </a:r>
            <a:r>
              <a:rPr lang="es-CO" dirty="0">
                <a:latin typeface="Avenir Next LT Pro" panose="020B0504020202020204" pitchFamily="34" charset="0"/>
              </a:rPr>
              <a:t> </a:t>
            </a:r>
            <a:r>
              <a:rPr lang="es-CO" dirty="0" err="1">
                <a:latin typeface="Avenir Next LT Pro" panose="020B0504020202020204" pitchFamily="34" charset="0"/>
              </a:rPr>
              <a:t>with</a:t>
            </a:r>
            <a:r>
              <a:rPr lang="es-CO" dirty="0">
                <a:latin typeface="Avenir Next LT Pro" panose="020B0504020202020204" pitchFamily="34" charset="0"/>
              </a:rPr>
              <a:t> </a:t>
            </a:r>
            <a:r>
              <a:rPr lang="es-CO" dirty="0" err="1">
                <a:latin typeface="Avenir Next LT Pro" panose="020B0504020202020204" pitchFamily="34" charset="0"/>
              </a:rPr>
              <a:t>the</a:t>
            </a:r>
            <a:r>
              <a:rPr lang="es-CO" dirty="0">
                <a:latin typeface="Avenir Next LT Pro" panose="020B0504020202020204" pitchFamily="34" charset="0"/>
              </a:rPr>
              <a:t> </a:t>
            </a:r>
            <a:r>
              <a:rPr lang="es-CO" dirty="0" err="1">
                <a:latin typeface="Avenir Next LT Pro" panose="020B0504020202020204" pitchFamily="34" charset="0"/>
              </a:rPr>
              <a:t>appropriate</a:t>
            </a:r>
            <a:r>
              <a:rPr lang="es-CO" dirty="0">
                <a:latin typeface="Avenir Next LT Pro" panose="020B0504020202020204" pitchFamily="34" charset="0"/>
              </a:rPr>
              <a:t> </a:t>
            </a:r>
            <a:r>
              <a:rPr lang="es-CO" dirty="0" err="1">
                <a:latin typeface="Avenir Next LT Pro" panose="020B0504020202020204" pitchFamily="34" charset="0"/>
              </a:rPr>
              <a:t>ending</a:t>
            </a:r>
            <a:endParaRPr lang="es-CO" dirty="0">
              <a:latin typeface="Avenir Next LT Pro" panose="020B0504020202020204" pitchFamily="34" charset="0"/>
            </a:endParaRPr>
          </a:p>
        </p:txBody>
      </p:sp>
      <p:cxnSp>
        <p:nvCxnSpPr>
          <p:cNvPr id="24" name="Straight Arrow Connector 23">
            <a:extLst>
              <a:ext uri="{FF2B5EF4-FFF2-40B4-BE49-F238E27FC236}">
                <a16:creationId xmlns:a16="http://schemas.microsoft.com/office/drawing/2014/main" id="{EB78E1D7-B538-DA89-151C-BB0A1BC8C475}"/>
              </a:ext>
            </a:extLst>
          </p:cNvPr>
          <p:cNvCxnSpPr/>
          <p:nvPr/>
        </p:nvCxnSpPr>
        <p:spPr>
          <a:xfrm flipV="1">
            <a:off x="7275871" y="2772697"/>
            <a:ext cx="2202426" cy="59292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4E6BAF99-D954-6203-98DF-5F7B0877AA42}"/>
              </a:ext>
            </a:extLst>
          </p:cNvPr>
          <p:cNvSpPr txBox="1"/>
          <p:nvPr/>
        </p:nvSpPr>
        <p:spPr>
          <a:xfrm>
            <a:off x="9478297" y="2437379"/>
            <a:ext cx="2330245" cy="646331"/>
          </a:xfrm>
          <a:prstGeom prst="rect">
            <a:avLst/>
          </a:prstGeom>
          <a:noFill/>
        </p:spPr>
        <p:txBody>
          <a:bodyPr wrap="square" rtlCol="0">
            <a:spAutoFit/>
          </a:bodyPr>
          <a:lstStyle/>
          <a:p>
            <a:r>
              <a:rPr lang="es-CO" dirty="0" err="1">
                <a:latin typeface="Avenir Next LT Pro" panose="020B0504020202020204" pitchFamily="34" charset="0"/>
              </a:rPr>
              <a:t>This</a:t>
            </a:r>
            <a:r>
              <a:rPr lang="es-CO" dirty="0">
                <a:latin typeface="Avenir Next LT Pro" panose="020B0504020202020204" pitchFamily="34" charset="0"/>
              </a:rPr>
              <a:t> </a:t>
            </a:r>
            <a:r>
              <a:rPr lang="es-CO" dirty="0" err="1">
                <a:latin typeface="Avenir Next LT Pro" panose="020B0504020202020204" pitchFamily="34" charset="0"/>
              </a:rPr>
              <a:t>verb</a:t>
            </a:r>
            <a:r>
              <a:rPr lang="es-CO" dirty="0">
                <a:latin typeface="Avenir Next LT Pro" panose="020B0504020202020204" pitchFamily="34" charset="0"/>
              </a:rPr>
              <a:t> </a:t>
            </a:r>
            <a:r>
              <a:rPr lang="es-CO" dirty="0" err="1">
                <a:latin typeface="Avenir Next LT Pro" panose="020B0504020202020204" pitchFamily="34" charset="0"/>
              </a:rPr>
              <a:t>ends</a:t>
            </a:r>
            <a:r>
              <a:rPr lang="es-CO" dirty="0">
                <a:latin typeface="Avenir Next LT Pro" panose="020B0504020202020204" pitchFamily="34" charset="0"/>
              </a:rPr>
              <a:t> in “ar”</a:t>
            </a:r>
          </a:p>
        </p:txBody>
      </p:sp>
      <p:pic>
        <p:nvPicPr>
          <p:cNvPr id="6" name="Picture 5" descr="A close up of a word&#10;&#10;Description automatically generated">
            <a:extLst>
              <a:ext uri="{FF2B5EF4-FFF2-40B4-BE49-F238E27FC236}">
                <a16:creationId xmlns:a16="http://schemas.microsoft.com/office/drawing/2014/main" id="{CC918AEF-D21F-0F12-9C03-476B7C9DDF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12033" y="2981795"/>
            <a:ext cx="2328603" cy="2141875"/>
          </a:xfrm>
          <a:prstGeom prst="rect">
            <a:avLst/>
          </a:prstGeom>
        </p:spPr>
      </p:pic>
    </p:spTree>
    <p:extLst>
      <p:ext uri="{BB962C8B-B14F-4D97-AF65-F5344CB8AC3E}">
        <p14:creationId xmlns:p14="http://schemas.microsoft.com/office/powerpoint/2010/main" val="15606638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8FA5F0D-CB15-449A-AAAD-C26CBAC1F7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5" name="TextBox 4">
            <a:extLst>
              <a:ext uri="{FF2B5EF4-FFF2-40B4-BE49-F238E27FC236}">
                <a16:creationId xmlns:a16="http://schemas.microsoft.com/office/drawing/2014/main" id="{56411AC2-1D28-47D1-84D9-053F196C4630}"/>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pic>
        <p:nvPicPr>
          <p:cNvPr id="7" name="Graphic 6" descr="Classroom outline">
            <a:extLst>
              <a:ext uri="{FF2B5EF4-FFF2-40B4-BE49-F238E27FC236}">
                <a16:creationId xmlns:a16="http://schemas.microsoft.com/office/drawing/2014/main" id="{1C76407F-9443-446C-9A03-A4B3C233938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7200" y="341790"/>
            <a:ext cx="914400" cy="914400"/>
          </a:xfrm>
          <a:prstGeom prst="rect">
            <a:avLst/>
          </a:prstGeom>
        </p:spPr>
      </p:pic>
      <p:sp>
        <p:nvSpPr>
          <p:cNvPr id="9" name="TextBox 8">
            <a:extLst>
              <a:ext uri="{FF2B5EF4-FFF2-40B4-BE49-F238E27FC236}">
                <a16:creationId xmlns:a16="http://schemas.microsoft.com/office/drawing/2014/main" id="{A383B0CF-0A94-4235-A410-3B010894979A}"/>
              </a:ext>
            </a:extLst>
          </p:cNvPr>
          <p:cNvSpPr txBox="1"/>
          <p:nvPr/>
        </p:nvSpPr>
        <p:spPr>
          <a:xfrm>
            <a:off x="1371600" y="614324"/>
            <a:ext cx="2565647" cy="369332"/>
          </a:xfrm>
          <a:prstGeom prst="rect">
            <a:avLst/>
          </a:prstGeom>
          <a:noFill/>
        </p:spPr>
        <p:txBody>
          <a:bodyPr wrap="square" rtlCol="0">
            <a:spAutoFit/>
          </a:bodyPr>
          <a:lstStyle/>
          <a:p>
            <a:r>
              <a:rPr lang="en-GB" b="1" dirty="0">
                <a:solidFill>
                  <a:srgbClr val="FF834F"/>
                </a:solidFill>
                <a:latin typeface="Avenir Next LT Pro" panose="020B0504020202020204" pitchFamily="34" charset="0"/>
              </a:rPr>
              <a:t>Learning Objective:</a:t>
            </a:r>
          </a:p>
        </p:txBody>
      </p:sp>
      <p:graphicFrame>
        <p:nvGraphicFramePr>
          <p:cNvPr id="10" name="Table 10">
            <a:extLst>
              <a:ext uri="{FF2B5EF4-FFF2-40B4-BE49-F238E27FC236}">
                <a16:creationId xmlns:a16="http://schemas.microsoft.com/office/drawing/2014/main" id="{6806E5B6-FF8E-435C-8CFF-276E750188CC}"/>
              </a:ext>
            </a:extLst>
          </p:cNvPr>
          <p:cNvGraphicFramePr>
            <a:graphicFrameLocks noGrp="1"/>
          </p:cNvGraphicFramePr>
          <p:nvPr>
            <p:extLst>
              <p:ext uri="{D42A27DB-BD31-4B8C-83A1-F6EECF244321}">
                <p14:modId xmlns:p14="http://schemas.microsoft.com/office/powerpoint/2010/main" val="1125514291"/>
              </p:ext>
            </p:extLst>
          </p:nvPr>
        </p:nvGraphicFramePr>
        <p:xfrm>
          <a:off x="457200" y="1586512"/>
          <a:ext cx="11327908" cy="2569726"/>
        </p:xfrm>
        <a:graphic>
          <a:graphicData uri="http://schemas.openxmlformats.org/drawingml/2006/table">
            <a:tbl>
              <a:tblPr firstRow="1" bandRow="1">
                <a:tableStyleId>{8799B23B-EC83-4686-B30A-512413B5E67A}</a:tableStyleId>
              </a:tblPr>
              <a:tblGrid>
                <a:gridCol w="6011293">
                  <a:extLst>
                    <a:ext uri="{9D8B030D-6E8A-4147-A177-3AD203B41FA5}">
                      <a16:colId xmlns:a16="http://schemas.microsoft.com/office/drawing/2014/main" val="3815778546"/>
                    </a:ext>
                  </a:extLst>
                </a:gridCol>
                <a:gridCol w="1630181">
                  <a:extLst>
                    <a:ext uri="{9D8B030D-6E8A-4147-A177-3AD203B41FA5}">
                      <a16:colId xmlns:a16="http://schemas.microsoft.com/office/drawing/2014/main" val="2186717098"/>
                    </a:ext>
                  </a:extLst>
                </a:gridCol>
                <a:gridCol w="1732067">
                  <a:extLst>
                    <a:ext uri="{9D8B030D-6E8A-4147-A177-3AD203B41FA5}">
                      <a16:colId xmlns:a16="http://schemas.microsoft.com/office/drawing/2014/main" val="916721901"/>
                    </a:ext>
                  </a:extLst>
                </a:gridCol>
                <a:gridCol w="1954367">
                  <a:extLst>
                    <a:ext uri="{9D8B030D-6E8A-4147-A177-3AD203B41FA5}">
                      <a16:colId xmlns:a16="http://schemas.microsoft.com/office/drawing/2014/main" val="4120560574"/>
                    </a:ext>
                  </a:extLst>
                </a:gridCol>
              </a:tblGrid>
              <a:tr h="372289">
                <a:tc>
                  <a:txBody>
                    <a:bodyPr/>
                    <a:lstStyle/>
                    <a:p>
                      <a:r>
                        <a:rPr lang="en-GB" noProof="0" dirty="0"/>
                        <a:t>Steps to success </a:t>
                      </a:r>
                      <a:endParaRPr lang="en-GB" noProof="0" dirty="0">
                        <a:latin typeface="Avenir Next LT Pro" panose="020B0504020202020204" pitchFamily="34" charset="0"/>
                      </a:endParaRPr>
                    </a:p>
                  </a:txBody>
                  <a:tcPr/>
                </a:tc>
                <a:tc>
                  <a:txBody>
                    <a:bodyPr/>
                    <a:lstStyle/>
                    <a:p>
                      <a:r>
                        <a:rPr lang="en-GB" noProof="0" dirty="0"/>
                        <a:t>Self-assessed</a:t>
                      </a:r>
                      <a:endParaRPr lang="en-GB" noProof="0" dirty="0">
                        <a:latin typeface="Avenir Next LT Pro" panose="020B0504020202020204" pitchFamily="34" charset="0"/>
                      </a:endParaRPr>
                    </a:p>
                  </a:txBody>
                  <a:tcPr/>
                </a:tc>
                <a:tc>
                  <a:txBody>
                    <a:bodyPr/>
                    <a:lstStyle/>
                    <a:p>
                      <a:r>
                        <a:rPr lang="en-GB" noProof="0" dirty="0"/>
                        <a:t>Peer assessed</a:t>
                      </a:r>
                      <a:endParaRPr lang="en-GB" noProof="0" dirty="0">
                        <a:latin typeface="Avenir Next LT Pro" panose="020B0504020202020204" pitchFamily="34" charset="0"/>
                      </a:endParaRPr>
                    </a:p>
                  </a:txBody>
                  <a:tcPr/>
                </a:tc>
                <a:tc>
                  <a:txBody>
                    <a:bodyPr/>
                    <a:lstStyle/>
                    <a:p>
                      <a:r>
                        <a:rPr lang="en-GB" noProof="0"/>
                        <a:t>Teacher assessed</a:t>
                      </a:r>
                      <a:endParaRPr lang="en-GB" noProof="0">
                        <a:latin typeface="Avenir Next LT Pro" panose="020B0504020202020204" pitchFamily="34" charset="0"/>
                      </a:endParaRPr>
                    </a:p>
                  </a:txBody>
                  <a:tcPr/>
                </a:tc>
                <a:extLst>
                  <a:ext uri="{0D108BD9-81ED-4DB2-BD59-A6C34878D82A}">
                    <a16:rowId xmlns:a16="http://schemas.microsoft.com/office/drawing/2014/main" val="447710473"/>
                  </a:ext>
                </a:extLst>
              </a:tr>
              <a:tr h="732479">
                <a:tc>
                  <a:txBody>
                    <a:bodyPr/>
                    <a:lstStyle/>
                    <a:p>
                      <a:r>
                        <a:rPr lang="en-GB" noProof="0" dirty="0">
                          <a:latin typeface="Avenir Next LT Pro" panose="020B0504020202020204" pitchFamily="34" charset="0"/>
                        </a:rPr>
                        <a:t>1. Recap regular verbs in the Present Tense</a:t>
                      </a:r>
                    </a:p>
                  </a:txBody>
                  <a:tcPr/>
                </a:tc>
                <a:tc>
                  <a:txBody>
                    <a:bodyPr/>
                    <a:lstStyle/>
                    <a:p>
                      <a:endParaRPr lang="en-GB" noProof="0" dirty="0">
                        <a:latin typeface="Avenir Next LT Pro" panose="020B0504020202020204" pitchFamily="34" charset="0"/>
                      </a:endParaRPr>
                    </a:p>
                  </a:txBody>
                  <a:tcPr/>
                </a:tc>
                <a:tc>
                  <a:txBody>
                    <a:bodyPr/>
                    <a:lstStyle/>
                    <a:p>
                      <a:endParaRPr lang="en-GB" noProof="0">
                        <a:latin typeface="Avenir Next LT Pro" panose="020B0504020202020204" pitchFamily="34" charset="0"/>
                      </a:endParaRPr>
                    </a:p>
                  </a:txBody>
                  <a:tcPr/>
                </a:tc>
                <a:tc>
                  <a:txBody>
                    <a:bodyPr/>
                    <a:lstStyle/>
                    <a:p>
                      <a:endParaRPr lang="en-GB" noProof="0">
                        <a:latin typeface="Avenir Next LT Pro" panose="020B0504020202020204" pitchFamily="34" charset="0"/>
                      </a:endParaRPr>
                    </a:p>
                  </a:txBody>
                  <a:tcPr/>
                </a:tc>
                <a:extLst>
                  <a:ext uri="{0D108BD9-81ED-4DB2-BD59-A6C34878D82A}">
                    <a16:rowId xmlns:a16="http://schemas.microsoft.com/office/drawing/2014/main" val="1043951425"/>
                  </a:ext>
                </a:extLst>
              </a:tr>
              <a:tr h="732479">
                <a:tc>
                  <a:txBody>
                    <a:bodyPr/>
                    <a:lstStyle/>
                    <a:p>
                      <a:r>
                        <a:rPr lang="en-GB" noProof="0" dirty="0">
                          <a:latin typeface="Avenir Next LT Pro" panose="020B0504020202020204" pitchFamily="34" charset="0"/>
                        </a:rPr>
                        <a:t>2. Introduction to Christmas related vocabulary and traditions</a:t>
                      </a:r>
                    </a:p>
                  </a:txBody>
                  <a:tcPr/>
                </a:tc>
                <a:tc>
                  <a:txBody>
                    <a:bodyPr/>
                    <a:lstStyle/>
                    <a:p>
                      <a:endParaRPr lang="en-GB" noProof="0">
                        <a:latin typeface="Avenir Next LT Pro" panose="020B0504020202020204" pitchFamily="34" charset="0"/>
                      </a:endParaRPr>
                    </a:p>
                  </a:txBody>
                  <a:tcPr/>
                </a:tc>
                <a:tc>
                  <a:txBody>
                    <a:bodyPr/>
                    <a:lstStyle/>
                    <a:p>
                      <a:endParaRPr lang="en-GB" noProof="0">
                        <a:latin typeface="Avenir Next LT Pro" panose="020B0504020202020204" pitchFamily="34" charset="0"/>
                      </a:endParaRPr>
                    </a:p>
                  </a:txBody>
                  <a:tcPr/>
                </a:tc>
                <a:tc>
                  <a:txBody>
                    <a:bodyPr/>
                    <a:lstStyle/>
                    <a:p>
                      <a:endParaRPr lang="en-GB" noProof="0">
                        <a:latin typeface="Avenir Next LT Pro" panose="020B0504020202020204" pitchFamily="34" charset="0"/>
                      </a:endParaRPr>
                    </a:p>
                  </a:txBody>
                  <a:tcPr/>
                </a:tc>
                <a:extLst>
                  <a:ext uri="{0D108BD9-81ED-4DB2-BD59-A6C34878D82A}">
                    <a16:rowId xmlns:a16="http://schemas.microsoft.com/office/drawing/2014/main" val="3931710156"/>
                  </a:ext>
                </a:extLst>
              </a:tr>
              <a:tr h="732479">
                <a:tc>
                  <a:txBody>
                    <a:bodyPr/>
                    <a:lstStyle/>
                    <a:p>
                      <a:r>
                        <a:rPr lang="en-GB" noProof="0" dirty="0">
                          <a:latin typeface="Avenir Next LT Pro" panose="020B0504020202020204" pitchFamily="34" charset="0"/>
                        </a:rPr>
                        <a:t>3. Write how you normally celebrate Christmas</a:t>
                      </a:r>
                    </a:p>
                  </a:txBody>
                  <a:tcPr/>
                </a:tc>
                <a:tc>
                  <a:txBody>
                    <a:bodyPr/>
                    <a:lstStyle/>
                    <a:p>
                      <a:endParaRPr lang="en-GB" noProof="0">
                        <a:latin typeface="Avenir Next LT Pro" panose="020B0504020202020204" pitchFamily="34" charset="0"/>
                      </a:endParaRPr>
                    </a:p>
                  </a:txBody>
                  <a:tcPr/>
                </a:tc>
                <a:tc>
                  <a:txBody>
                    <a:bodyPr/>
                    <a:lstStyle/>
                    <a:p>
                      <a:endParaRPr lang="en-GB" noProof="0">
                        <a:latin typeface="Avenir Next LT Pro" panose="020B0504020202020204" pitchFamily="34" charset="0"/>
                      </a:endParaRPr>
                    </a:p>
                  </a:txBody>
                  <a:tcPr/>
                </a:tc>
                <a:tc>
                  <a:txBody>
                    <a:bodyPr/>
                    <a:lstStyle/>
                    <a:p>
                      <a:endParaRPr lang="en-GB" noProof="0" dirty="0">
                        <a:latin typeface="Avenir Next LT Pro" panose="020B0504020202020204" pitchFamily="34" charset="0"/>
                      </a:endParaRPr>
                    </a:p>
                  </a:txBody>
                  <a:tcPr/>
                </a:tc>
                <a:extLst>
                  <a:ext uri="{0D108BD9-81ED-4DB2-BD59-A6C34878D82A}">
                    <a16:rowId xmlns:a16="http://schemas.microsoft.com/office/drawing/2014/main" val="4167455657"/>
                  </a:ext>
                </a:extLst>
              </a:tr>
            </a:tbl>
          </a:graphicData>
        </a:graphic>
      </p:graphicFrame>
      <p:sp>
        <p:nvSpPr>
          <p:cNvPr id="11" name="TextBox 10">
            <a:extLst>
              <a:ext uri="{FF2B5EF4-FFF2-40B4-BE49-F238E27FC236}">
                <a16:creationId xmlns:a16="http://schemas.microsoft.com/office/drawing/2014/main" id="{F236C1FC-EEB1-47F7-B1B7-860B73B95220}"/>
              </a:ext>
            </a:extLst>
          </p:cNvPr>
          <p:cNvSpPr txBox="1"/>
          <p:nvPr/>
        </p:nvSpPr>
        <p:spPr>
          <a:xfrm>
            <a:off x="457200" y="4428772"/>
            <a:ext cx="11243569" cy="1815882"/>
          </a:xfrm>
          <a:prstGeom prst="rect">
            <a:avLst/>
          </a:prstGeom>
          <a:noFill/>
        </p:spPr>
        <p:txBody>
          <a:bodyPr wrap="square" rtlCol="0">
            <a:spAutoFit/>
          </a:bodyPr>
          <a:lstStyle/>
          <a:p>
            <a:r>
              <a:rPr lang="en-GB" sz="1600" dirty="0">
                <a:latin typeface="Avenir Next LT Pro" panose="020B0504020202020204" pitchFamily="34" charset="0"/>
              </a:rPr>
              <a:t>Notes: </a:t>
            </a:r>
          </a:p>
          <a:p>
            <a:pPr marL="342900" indent="-342900">
              <a:buAutoNum type="arabicPeriod"/>
            </a:pPr>
            <a:r>
              <a:rPr lang="en-GB" sz="1600" dirty="0">
                <a:latin typeface="Avenir Next LT Pro" panose="020B0504020202020204" pitchFamily="34" charset="0"/>
              </a:rPr>
              <a:t>Teachers might want to differentiate the learning objectives;</a:t>
            </a:r>
          </a:p>
          <a:p>
            <a:pPr marL="342900" indent="-342900">
              <a:buAutoNum type="arabicPeriod"/>
            </a:pPr>
            <a:r>
              <a:rPr lang="en-GB" sz="1600" dirty="0">
                <a:latin typeface="Avenir Next LT Pro" panose="020B0504020202020204" pitchFamily="34" charset="0"/>
              </a:rPr>
              <a:t>A printout might be handy for pupils to assess their learning in the lesson;</a:t>
            </a:r>
          </a:p>
          <a:p>
            <a:pPr marL="342900" indent="-342900">
              <a:buAutoNum type="arabicPeriod"/>
            </a:pPr>
            <a:r>
              <a:rPr lang="en-GB" sz="1600" dirty="0">
                <a:latin typeface="Avenir Next LT Pro" panose="020B0504020202020204" pitchFamily="34" charset="0"/>
              </a:rPr>
              <a:t>Key:</a:t>
            </a:r>
          </a:p>
          <a:p>
            <a:pPr marL="800100" lvl="1" indent="-342900">
              <a:buAutoNum type="arabicPeriod"/>
            </a:pPr>
            <a:r>
              <a:rPr lang="en-GB" sz="1600" dirty="0">
                <a:latin typeface="Avenir Next LT Pro" panose="020B0504020202020204" pitchFamily="34" charset="0"/>
              </a:rPr>
              <a:t>Self-assessed – the pupil is happy they have met the LO;</a:t>
            </a:r>
          </a:p>
          <a:p>
            <a:pPr marL="800100" lvl="1" indent="-342900">
              <a:buAutoNum type="arabicPeriod"/>
            </a:pPr>
            <a:r>
              <a:rPr lang="en-GB" sz="1600" dirty="0">
                <a:latin typeface="Avenir Next LT Pro" panose="020B0504020202020204" pitchFamily="34" charset="0"/>
              </a:rPr>
              <a:t>Peer assessed – the pupil’s partner/classmate is happy they have met the LO;</a:t>
            </a:r>
          </a:p>
          <a:p>
            <a:pPr marL="800100" lvl="1" indent="-342900">
              <a:buAutoNum type="arabicPeriod"/>
            </a:pPr>
            <a:r>
              <a:rPr lang="en-GB" sz="1600" dirty="0">
                <a:latin typeface="Avenir Next LT Pro" panose="020B0504020202020204" pitchFamily="34" charset="0"/>
              </a:rPr>
              <a:t>Teacher assessed – the teacher is happy the pupil has met the LO</a:t>
            </a:r>
          </a:p>
        </p:txBody>
      </p:sp>
      <p:sp>
        <p:nvSpPr>
          <p:cNvPr id="8" name="TextBox 7">
            <a:extLst>
              <a:ext uri="{FF2B5EF4-FFF2-40B4-BE49-F238E27FC236}">
                <a16:creationId xmlns:a16="http://schemas.microsoft.com/office/drawing/2014/main" id="{ADAF0730-611C-4AC0-B4B3-CCADEE120919}"/>
              </a:ext>
            </a:extLst>
          </p:cNvPr>
          <p:cNvSpPr txBox="1"/>
          <p:nvPr/>
        </p:nvSpPr>
        <p:spPr>
          <a:xfrm>
            <a:off x="3672527" y="629711"/>
            <a:ext cx="8192902" cy="338554"/>
          </a:xfrm>
          <a:prstGeom prst="rect">
            <a:avLst/>
          </a:prstGeom>
          <a:noFill/>
        </p:spPr>
        <p:txBody>
          <a:bodyPr wrap="square" rtlCol="0">
            <a:spAutoFit/>
          </a:bodyPr>
          <a:lstStyle/>
          <a:p>
            <a:r>
              <a:rPr lang="en-GB" sz="1600" dirty="0">
                <a:latin typeface="Avenir Next LT Pro" panose="020B0504020202020204" pitchFamily="34" charset="0"/>
              </a:rPr>
              <a:t>To express how you normally celebrate Christmas</a:t>
            </a:r>
          </a:p>
        </p:txBody>
      </p:sp>
    </p:spTree>
    <p:extLst>
      <p:ext uri="{BB962C8B-B14F-4D97-AF65-F5344CB8AC3E}">
        <p14:creationId xmlns:p14="http://schemas.microsoft.com/office/powerpoint/2010/main" val="22438770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descr="A black and orange text with blue circles and arrows&#10;&#10;Description automatically generated">
            <a:extLst>
              <a:ext uri="{FF2B5EF4-FFF2-40B4-BE49-F238E27FC236}">
                <a16:creationId xmlns:a16="http://schemas.microsoft.com/office/drawing/2014/main" id="{A1618F6D-06ED-33C6-D73D-0E40D7D09B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6090" y="2692140"/>
            <a:ext cx="3180663" cy="2858393"/>
          </a:xfrm>
          <a:prstGeom prst="rect">
            <a:avLst/>
          </a:prstGeom>
        </p:spPr>
      </p:pic>
      <p:pic>
        <p:nvPicPr>
          <p:cNvPr id="9" name="Graphic 8" descr="Head with gears outline">
            <a:extLst>
              <a:ext uri="{FF2B5EF4-FFF2-40B4-BE49-F238E27FC236}">
                <a16:creationId xmlns:a16="http://schemas.microsoft.com/office/drawing/2014/main" id="{C2918A91-B8CF-4A7D-15A3-C768A32A04E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7200" y="370103"/>
            <a:ext cx="914400" cy="914400"/>
          </a:xfrm>
          <a:prstGeom prst="rect">
            <a:avLst/>
          </a:prstGeom>
        </p:spPr>
      </p:pic>
      <p:sp>
        <p:nvSpPr>
          <p:cNvPr id="10" name="TextBox 9">
            <a:extLst>
              <a:ext uri="{FF2B5EF4-FFF2-40B4-BE49-F238E27FC236}">
                <a16:creationId xmlns:a16="http://schemas.microsoft.com/office/drawing/2014/main" id="{7DB7D7C6-CDF1-F1A2-BA0C-FA7E392D5BD5}"/>
              </a:ext>
            </a:extLst>
          </p:cNvPr>
          <p:cNvSpPr txBox="1"/>
          <p:nvPr/>
        </p:nvSpPr>
        <p:spPr>
          <a:xfrm>
            <a:off x="1371601" y="614323"/>
            <a:ext cx="1454726" cy="383203"/>
          </a:xfrm>
          <a:prstGeom prst="rect">
            <a:avLst/>
          </a:prstGeom>
          <a:noFill/>
        </p:spPr>
        <p:txBody>
          <a:bodyPr wrap="square" rtlCol="0">
            <a:spAutoFit/>
          </a:bodyPr>
          <a:lstStyle/>
          <a:p>
            <a:r>
              <a:rPr lang="en-GB" b="1" dirty="0" err="1">
                <a:solidFill>
                  <a:srgbClr val="FF834F"/>
                </a:solidFill>
                <a:latin typeface="Avenir Next LT Pro" panose="020B0504020202020204" pitchFamily="34" charset="0"/>
              </a:rPr>
              <a:t>Gramática</a:t>
            </a:r>
            <a:r>
              <a:rPr lang="en-GB" b="1" dirty="0">
                <a:solidFill>
                  <a:srgbClr val="FF834F"/>
                </a:solidFill>
                <a:latin typeface="Avenir Next LT Pro" panose="020B0504020202020204" pitchFamily="34" charset="0"/>
              </a:rPr>
              <a:t>:</a:t>
            </a:r>
          </a:p>
        </p:txBody>
      </p:sp>
      <p:pic>
        <p:nvPicPr>
          <p:cNvPr id="12" name="Picture 11">
            <a:extLst>
              <a:ext uri="{FF2B5EF4-FFF2-40B4-BE49-F238E27FC236}">
                <a16:creationId xmlns:a16="http://schemas.microsoft.com/office/drawing/2014/main" id="{3DDA8E36-5FEB-2A0D-6117-FD7D3F93A6C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13" name="TextBox 12">
            <a:extLst>
              <a:ext uri="{FF2B5EF4-FFF2-40B4-BE49-F238E27FC236}">
                <a16:creationId xmlns:a16="http://schemas.microsoft.com/office/drawing/2014/main" id="{6E0AFA30-784F-9BD8-08A4-794965439F30}"/>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sp>
        <p:nvSpPr>
          <p:cNvPr id="14" name="TextBox 13">
            <a:extLst>
              <a:ext uri="{FF2B5EF4-FFF2-40B4-BE49-F238E27FC236}">
                <a16:creationId xmlns:a16="http://schemas.microsoft.com/office/drawing/2014/main" id="{78C43823-88CD-EA4D-CD3A-BCD862FA770C}"/>
              </a:ext>
            </a:extLst>
          </p:cNvPr>
          <p:cNvSpPr txBox="1"/>
          <p:nvPr/>
        </p:nvSpPr>
        <p:spPr>
          <a:xfrm>
            <a:off x="2686561" y="433564"/>
            <a:ext cx="8817181" cy="646331"/>
          </a:xfrm>
          <a:prstGeom prst="rect">
            <a:avLst/>
          </a:prstGeom>
          <a:noFill/>
        </p:spPr>
        <p:txBody>
          <a:bodyPr wrap="square" rtlCol="0">
            <a:spAutoFit/>
          </a:bodyPr>
          <a:lstStyle/>
          <a:p>
            <a:r>
              <a:rPr lang="es-CO" b="1" dirty="0">
                <a:latin typeface="Avenir Next LT Pro" panose="020B0504020202020204" pitchFamily="34" charset="0"/>
              </a:rPr>
              <a:t>¡Ojo! </a:t>
            </a:r>
            <a:r>
              <a:rPr lang="es-ES" b="1" dirty="0">
                <a:latin typeface="Avenir Next LT Pro" panose="020B0504020202020204" pitchFamily="34" charset="0"/>
              </a:rPr>
              <a:t>¡Esta información es información súper importante!</a:t>
            </a:r>
            <a:r>
              <a:rPr lang="es-CO" b="1" dirty="0">
                <a:latin typeface="Avenir Next LT Pro" panose="020B0504020202020204" pitchFamily="34" charset="0"/>
              </a:rPr>
              <a:t> </a:t>
            </a:r>
          </a:p>
          <a:p>
            <a:r>
              <a:rPr lang="en-GB" i="1" dirty="0">
                <a:latin typeface="Avenir Next LT Pro" panose="020B0504020202020204" pitchFamily="34" charset="0"/>
              </a:rPr>
              <a:t>Be careful! This information is </a:t>
            </a:r>
            <a:r>
              <a:rPr lang="en-GB" b="1" i="1" dirty="0">
                <a:latin typeface="Avenir Next LT Pro" panose="020B0504020202020204" pitchFamily="34" charset="0"/>
              </a:rPr>
              <a:t>really</a:t>
            </a:r>
            <a:r>
              <a:rPr lang="en-GB" i="1" dirty="0">
                <a:latin typeface="Avenir Next LT Pro" panose="020B0504020202020204" pitchFamily="34" charset="0"/>
              </a:rPr>
              <a:t> important!</a:t>
            </a:r>
          </a:p>
        </p:txBody>
      </p:sp>
      <p:sp>
        <p:nvSpPr>
          <p:cNvPr id="2" name="TextBox 1">
            <a:extLst>
              <a:ext uri="{FF2B5EF4-FFF2-40B4-BE49-F238E27FC236}">
                <a16:creationId xmlns:a16="http://schemas.microsoft.com/office/drawing/2014/main" id="{3138FE48-867B-E3A5-75D6-152ABA028C48}"/>
              </a:ext>
            </a:extLst>
          </p:cNvPr>
          <p:cNvSpPr txBox="1"/>
          <p:nvPr/>
        </p:nvSpPr>
        <p:spPr>
          <a:xfrm>
            <a:off x="530942" y="1671484"/>
            <a:ext cx="11090787" cy="923330"/>
          </a:xfrm>
          <a:prstGeom prst="rect">
            <a:avLst/>
          </a:prstGeom>
          <a:noFill/>
        </p:spPr>
        <p:txBody>
          <a:bodyPr wrap="square" rtlCol="0">
            <a:spAutoFit/>
          </a:bodyPr>
          <a:lstStyle/>
          <a:p>
            <a:pPr marL="342900" indent="-342900">
              <a:buFont typeface="+mj-lt"/>
              <a:buAutoNum type="arabicPeriod"/>
            </a:pPr>
            <a:r>
              <a:rPr lang="es-CO" b="1" dirty="0" err="1">
                <a:latin typeface="Avenir Next LT Pro" panose="020B0504020202020204" pitchFamily="34" charset="0"/>
              </a:rPr>
              <a:t>Identify</a:t>
            </a:r>
            <a:r>
              <a:rPr lang="es-CO" b="1" dirty="0">
                <a:latin typeface="Avenir Next LT Pro" panose="020B0504020202020204" pitchFamily="34" charset="0"/>
              </a:rPr>
              <a:t> </a:t>
            </a:r>
            <a:r>
              <a:rPr lang="es-CO" b="1" dirty="0" err="1">
                <a:latin typeface="Avenir Next LT Pro" panose="020B0504020202020204" pitchFamily="34" charset="0"/>
              </a:rPr>
              <a:t>the</a:t>
            </a:r>
            <a:r>
              <a:rPr lang="es-CO" b="1" dirty="0">
                <a:latin typeface="Avenir Next LT Pro" panose="020B0504020202020204" pitchFamily="34" charset="0"/>
              </a:rPr>
              <a:t> </a:t>
            </a:r>
            <a:r>
              <a:rPr lang="es-CO" b="1" dirty="0" err="1">
                <a:latin typeface="Avenir Next LT Pro" panose="020B0504020202020204" pitchFamily="34" charset="0"/>
              </a:rPr>
              <a:t>last</a:t>
            </a:r>
            <a:r>
              <a:rPr lang="es-CO" b="1" dirty="0">
                <a:latin typeface="Avenir Next LT Pro" panose="020B0504020202020204" pitchFamily="34" charset="0"/>
              </a:rPr>
              <a:t> </a:t>
            </a:r>
            <a:r>
              <a:rPr lang="es-CO" b="1" dirty="0" err="1">
                <a:latin typeface="Avenir Next LT Pro" panose="020B0504020202020204" pitchFamily="34" charset="0"/>
              </a:rPr>
              <a:t>two</a:t>
            </a:r>
            <a:r>
              <a:rPr lang="es-CO" b="1" dirty="0">
                <a:latin typeface="Avenir Next LT Pro" panose="020B0504020202020204" pitchFamily="34" charset="0"/>
              </a:rPr>
              <a:t> </a:t>
            </a:r>
            <a:r>
              <a:rPr lang="es-CO" b="1" dirty="0" err="1">
                <a:latin typeface="Avenir Next LT Pro" panose="020B0504020202020204" pitchFamily="34" charset="0"/>
              </a:rPr>
              <a:t>letters</a:t>
            </a:r>
            <a:r>
              <a:rPr lang="es-CO" b="1" dirty="0">
                <a:latin typeface="Avenir Next LT Pro" panose="020B0504020202020204" pitchFamily="34" charset="0"/>
              </a:rPr>
              <a:t> </a:t>
            </a:r>
            <a:r>
              <a:rPr lang="es-CO" b="1" dirty="0" err="1">
                <a:latin typeface="Avenir Next LT Pro" panose="020B0504020202020204" pitchFamily="34" charset="0"/>
              </a:rPr>
              <a:t>of</a:t>
            </a:r>
            <a:r>
              <a:rPr lang="es-CO" b="1" dirty="0">
                <a:latin typeface="Avenir Next LT Pro" panose="020B0504020202020204" pitchFamily="34" charset="0"/>
              </a:rPr>
              <a:t> </a:t>
            </a:r>
            <a:r>
              <a:rPr lang="es-CO" b="1" dirty="0" err="1">
                <a:latin typeface="Avenir Next LT Pro" panose="020B0504020202020204" pitchFamily="34" charset="0"/>
              </a:rPr>
              <a:t>its</a:t>
            </a:r>
            <a:r>
              <a:rPr lang="es-CO" b="1" dirty="0">
                <a:latin typeface="Avenir Next LT Pro" panose="020B0504020202020204" pitchFamily="34" charset="0"/>
              </a:rPr>
              <a:t> infinitive (neutral) </a:t>
            </a:r>
            <a:r>
              <a:rPr lang="es-CO" b="1" dirty="0" err="1">
                <a:latin typeface="Avenir Next LT Pro" panose="020B0504020202020204" pitchFamily="34" charset="0"/>
              </a:rPr>
              <a:t>form</a:t>
            </a:r>
            <a:r>
              <a:rPr lang="es-CO" b="1" dirty="0">
                <a:latin typeface="Avenir Next LT Pro" panose="020B0504020202020204" pitchFamily="34" charset="0"/>
              </a:rPr>
              <a:t>: “ar”, “</a:t>
            </a:r>
            <a:r>
              <a:rPr lang="es-CO" b="1" dirty="0" err="1">
                <a:latin typeface="Avenir Next LT Pro" panose="020B0504020202020204" pitchFamily="34" charset="0"/>
              </a:rPr>
              <a:t>er</a:t>
            </a:r>
            <a:r>
              <a:rPr lang="es-CO" b="1" dirty="0">
                <a:latin typeface="Avenir Next LT Pro" panose="020B0504020202020204" pitchFamily="34" charset="0"/>
              </a:rPr>
              <a:t>”, “ir”</a:t>
            </a:r>
          </a:p>
          <a:p>
            <a:pPr marL="342900" indent="-342900">
              <a:buFont typeface="+mj-lt"/>
              <a:buAutoNum type="arabicPeriod"/>
            </a:pPr>
            <a:r>
              <a:rPr lang="es-CO" dirty="0" err="1">
                <a:latin typeface="Avenir Next LT Pro" panose="020B0504020202020204" pitchFamily="34" charset="0"/>
              </a:rPr>
              <a:t>Remove</a:t>
            </a:r>
            <a:r>
              <a:rPr lang="es-CO" dirty="0">
                <a:latin typeface="Avenir Next LT Pro" panose="020B0504020202020204" pitchFamily="34" charset="0"/>
              </a:rPr>
              <a:t> </a:t>
            </a:r>
            <a:r>
              <a:rPr lang="es-CO" dirty="0" err="1">
                <a:latin typeface="Avenir Next LT Pro" panose="020B0504020202020204" pitchFamily="34" charset="0"/>
              </a:rPr>
              <a:t>the</a:t>
            </a:r>
            <a:r>
              <a:rPr lang="es-CO" dirty="0">
                <a:latin typeface="Avenir Next LT Pro" panose="020B0504020202020204" pitchFamily="34" charset="0"/>
              </a:rPr>
              <a:t> “ar”, “</a:t>
            </a:r>
            <a:r>
              <a:rPr lang="es-CO" dirty="0" err="1">
                <a:latin typeface="Avenir Next LT Pro" panose="020B0504020202020204" pitchFamily="34" charset="0"/>
              </a:rPr>
              <a:t>er</a:t>
            </a:r>
            <a:r>
              <a:rPr lang="es-CO" dirty="0">
                <a:latin typeface="Avenir Next LT Pro" panose="020B0504020202020204" pitchFamily="34" charset="0"/>
              </a:rPr>
              <a:t>”, “ir” </a:t>
            </a:r>
            <a:r>
              <a:rPr lang="es-CO" dirty="0" err="1">
                <a:latin typeface="Avenir Next LT Pro" panose="020B0504020202020204" pitchFamily="34" charset="0"/>
              </a:rPr>
              <a:t>ending</a:t>
            </a:r>
            <a:endParaRPr lang="es-CO" dirty="0">
              <a:latin typeface="Avenir Next LT Pro" panose="020B0504020202020204" pitchFamily="34" charset="0"/>
            </a:endParaRPr>
          </a:p>
          <a:p>
            <a:pPr marL="342900" indent="-342900">
              <a:buFont typeface="+mj-lt"/>
              <a:buAutoNum type="arabicPeriod"/>
            </a:pPr>
            <a:r>
              <a:rPr lang="es-CO" dirty="0" err="1">
                <a:latin typeface="Avenir Next LT Pro" panose="020B0504020202020204" pitchFamily="34" charset="0"/>
              </a:rPr>
              <a:t>Replace</a:t>
            </a:r>
            <a:r>
              <a:rPr lang="es-CO" dirty="0">
                <a:latin typeface="Avenir Next LT Pro" panose="020B0504020202020204" pitchFamily="34" charset="0"/>
              </a:rPr>
              <a:t> </a:t>
            </a:r>
            <a:r>
              <a:rPr lang="es-CO" dirty="0" err="1">
                <a:latin typeface="Avenir Next LT Pro" panose="020B0504020202020204" pitchFamily="34" charset="0"/>
              </a:rPr>
              <a:t>it</a:t>
            </a:r>
            <a:r>
              <a:rPr lang="es-CO" dirty="0">
                <a:latin typeface="Avenir Next LT Pro" panose="020B0504020202020204" pitchFamily="34" charset="0"/>
              </a:rPr>
              <a:t> </a:t>
            </a:r>
            <a:r>
              <a:rPr lang="es-CO" dirty="0" err="1">
                <a:latin typeface="Avenir Next LT Pro" panose="020B0504020202020204" pitchFamily="34" charset="0"/>
              </a:rPr>
              <a:t>with</a:t>
            </a:r>
            <a:r>
              <a:rPr lang="es-CO" dirty="0">
                <a:latin typeface="Avenir Next LT Pro" panose="020B0504020202020204" pitchFamily="34" charset="0"/>
              </a:rPr>
              <a:t> </a:t>
            </a:r>
            <a:r>
              <a:rPr lang="es-CO" dirty="0" err="1">
                <a:latin typeface="Avenir Next LT Pro" panose="020B0504020202020204" pitchFamily="34" charset="0"/>
              </a:rPr>
              <a:t>the</a:t>
            </a:r>
            <a:r>
              <a:rPr lang="es-CO" dirty="0">
                <a:latin typeface="Avenir Next LT Pro" panose="020B0504020202020204" pitchFamily="34" charset="0"/>
              </a:rPr>
              <a:t> </a:t>
            </a:r>
            <a:r>
              <a:rPr lang="es-CO" dirty="0" err="1">
                <a:latin typeface="Avenir Next LT Pro" panose="020B0504020202020204" pitchFamily="34" charset="0"/>
              </a:rPr>
              <a:t>appropriate</a:t>
            </a:r>
            <a:r>
              <a:rPr lang="es-CO" dirty="0">
                <a:latin typeface="Avenir Next LT Pro" panose="020B0504020202020204" pitchFamily="34" charset="0"/>
              </a:rPr>
              <a:t> </a:t>
            </a:r>
            <a:r>
              <a:rPr lang="es-CO" dirty="0" err="1">
                <a:latin typeface="Avenir Next LT Pro" panose="020B0504020202020204" pitchFamily="34" charset="0"/>
              </a:rPr>
              <a:t>ending</a:t>
            </a:r>
            <a:endParaRPr lang="es-CO" dirty="0">
              <a:latin typeface="Avenir Next LT Pro" panose="020B0504020202020204" pitchFamily="34" charset="0"/>
            </a:endParaRPr>
          </a:p>
        </p:txBody>
      </p:sp>
      <p:cxnSp>
        <p:nvCxnSpPr>
          <p:cNvPr id="24" name="Straight Arrow Connector 23">
            <a:extLst>
              <a:ext uri="{FF2B5EF4-FFF2-40B4-BE49-F238E27FC236}">
                <a16:creationId xmlns:a16="http://schemas.microsoft.com/office/drawing/2014/main" id="{EB78E1D7-B538-DA89-151C-BB0A1BC8C475}"/>
              </a:ext>
            </a:extLst>
          </p:cNvPr>
          <p:cNvCxnSpPr>
            <a:cxnSpLocks/>
            <a:endCxn id="25" idx="1"/>
          </p:cNvCxnSpPr>
          <p:nvPr/>
        </p:nvCxnSpPr>
        <p:spPr>
          <a:xfrm flipV="1">
            <a:off x="7275871" y="3015306"/>
            <a:ext cx="2202426" cy="350315"/>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4E6BAF99-D954-6203-98DF-5F7B0877AA42}"/>
              </a:ext>
            </a:extLst>
          </p:cNvPr>
          <p:cNvSpPr txBox="1"/>
          <p:nvPr/>
        </p:nvSpPr>
        <p:spPr>
          <a:xfrm>
            <a:off x="9478297" y="2692140"/>
            <a:ext cx="2330245" cy="646331"/>
          </a:xfrm>
          <a:prstGeom prst="rect">
            <a:avLst/>
          </a:prstGeom>
          <a:noFill/>
        </p:spPr>
        <p:txBody>
          <a:bodyPr wrap="square" rtlCol="0">
            <a:spAutoFit/>
          </a:bodyPr>
          <a:lstStyle/>
          <a:p>
            <a:r>
              <a:rPr lang="en-GB" dirty="0">
                <a:latin typeface="Avenir Next LT Pro" panose="020B0504020202020204" pitchFamily="34" charset="0"/>
              </a:rPr>
              <a:t>This verb ends </a:t>
            </a:r>
            <a:r>
              <a:rPr lang="es-CO" dirty="0">
                <a:latin typeface="Avenir Next LT Pro" panose="020B0504020202020204" pitchFamily="34" charset="0"/>
              </a:rPr>
              <a:t>in “ar”</a:t>
            </a:r>
          </a:p>
        </p:txBody>
      </p:sp>
      <p:cxnSp>
        <p:nvCxnSpPr>
          <p:cNvPr id="34" name="Straight Arrow Connector 33">
            <a:extLst>
              <a:ext uri="{FF2B5EF4-FFF2-40B4-BE49-F238E27FC236}">
                <a16:creationId xmlns:a16="http://schemas.microsoft.com/office/drawing/2014/main" id="{5E6AABAF-F973-CA9F-34AB-944B723608CF}"/>
              </a:ext>
            </a:extLst>
          </p:cNvPr>
          <p:cNvCxnSpPr>
            <a:cxnSpLocks/>
          </p:cNvCxnSpPr>
          <p:nvPr/>
        </p:nvCxnSpPr>
        <p:spPr>
          <a:xfrm flipV="1">
            <a:off x="6932815" y="4588401"/>
            <a:ext cx="1380464" cy="14281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07E6622-6039-6567-779F-BB2BB9BF98FA}"/>
              </a:ext>
            </a:extLst>
          </p:cNvPr>
          <p:cNvSpPr txBox="1"/>
          <p:nvPr/>
        </p:nvSpPr>
        <p:spPr>
          <a:xfrm>
            <a:off x="8313279" y="3807888"/>
            <a:ext cx="3308450" cy="923330"/>
          </a:xfrm>
          <a:prstGeom prst="rect">
            <a:avLst/>
          </a:prstGeom>
          <a:noFill/>
        </p:spPr>
        <p:txBody>
          <a:bodyPr wrap="square" rtlCol="0">
            <a:spAutoFit/>
          </a:bodyPr>
          <a:lstStyle/>
          <a:p>
            <a:r>
              <a:rPr lang="en-GB" dirty="0">
                <a:latin typeface="Avenir Next LT Pro" panose="020B0504020202020204" pitchFamily="34" charset="0"/>
              </a:rPr>
              <a:t>The English translation:</a:t>
            </a:r>
          </a:p>
          <a:p>
            <a:endParaRPr lang="es-CO" dirty="0">
              <a:latin typeface="Avenir Next LT Pro" panose="020B0504020202020204" pitchFamily="34" charset="0"/>
            </a:endParaRPr>
          </a:p>
          <a:p>
            <a:r>
              <a:rPr lang="es-CO" dirty="0">
                <a:latin typeface="Avenir Next LT Pro" panose="020B0504020202020204" pitchFamily="34" charset="0"/>
              </a:rPr>
              <a:t>“</a:t>
            </a:r>
            <a:r>
              <a:rPr lang="en-GB" dirty="0" err="1">
                <a:latin typeface="Avenir Next LT Pro" panose="020B0504020202020204" pitchFamily="34" charset="0"/>
              </a:rPr>
              <a:t>ar</a:t>
            </a:r>
            <a:r>
              <a:rPr lang="en-GB" dirty="0">
                <a:latin typeface="Avenir Next LT Pro" panose="020B0504020202020204" pitchFamily="34" charset="0"/>
              </a:rPr>
              <a:t>”, “er”, “</a:t>
            </a:r>
            <a:r>
              <a:rPr lang="en-GB" dirty="0" err="1">
                <a:latin typeface="Avenir Next LT Pro" panose="020B0504020202020204" pitchFamily="34" charset="0"/>
              </a:rPr>
              <a:t>ir</a:t>
            </a:r>
            <a:r>
              <a:rPr lang="en-GB" dirty="0">
                <a:latin typeface="Avenir Next LT Pro" panose="020B0504020202020204" pitchFamily="34" charset="0"/>
              </a:rPr>
              <a:t>” translates to “to</a:t>
            </a:r>
            <a:r>
              <a:rPr lang="es-CO" dirty="0">
                <a:latin typeface="Avenir Next LT Pro" panose="020B0504020202020204" pitchFamily="34" charset="0"/>
              </a:rPr>
              <a:t>”</a:t>
            </a:r>
          </a:p>
        </p:txBody>
      </p:sp>
    </p:spTree>
    <p:extLst>
      <p:ext uri="{BB962C8B-B14F-4D97-AF65-F5344CB8AC3E}">
        <p14:creationId xmlns:p14="http://schemas.microsoft.com/office/powerpoint/2010/main" val="42806810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lue and orange words&#10;&#10;Description automatically generated">
            <a:extLst>
              <a:ext uri="{FF2B5EF4-FFF2-40B4-BE49-F238E27FC236}">
                <a16:creationId xmlns:a16="http://schemas.microsoft.com/office/drawing/2014/main" id="{B7BD760B-2EA0-8463-C7C9-F15A8D9BCC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1436" y="2634026"/>
            <a:ext cx="3308450" cy="3258322"/>
          </a:xfrm>
          <a:prstGeom prst="rect">
            <a:avLst/>
          </a:prstGeom>
        </p:spPr>
      </p:pic>
      <p:pic>
        <p:nvPicPr>
          <p:cNvPr id="9" name="Graphic 8" descr="Head with gears outline">
            <a:extLst>
              <a:ext uri="{FF2B5EF4-FFF2-40B4-BE49-F238E27FC236}">
                <a16:creationId xmlns:a16="http://schemas.microsoft.com/office/drawing/2014/main" id="{C2918A91-B8CF-4A7D-15A3-C768A32A04E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7200" y="370103"/>
            <a:ext cx="914400" cy="914400"/>
          </a:xfrm>
          <a:prstGeom prst="rect">
            <a:avLst/>
          </a:prstGeom>
        </p:spPr>
      </p:pic>
      <p:sp>
        <p:nvSpPr>
          <p:cNvPr id="10" name="TextBox 9">
            <a:extLst>
              <a:ext uri="{FF2B5EF4-FFF2-40B4-BE49-F238E27FC236}">
                <a16:creationId xmlns:a16="http://schemas.microsoft.com/office/drawing/2014/main" id="{7DB7D7C6-CDF1-F1A2-BA0C-FA7E392D5BD5}"/>
              </a:ext>
            </a:extLst>
          </p:cNvPr>
          <p:cNvSpPr txBox="1"/>
          <p:nvPr/>
        </p:nvSpPr>
        <p:spPr>
          <a:xfrm>
            <a:off x="1371601" y="614323"/>
            <a:ext cx="1454726" cy="383203"/>
          </a:xfrm>
          <a:prstGeom prst="rect">
            <a:avLst/>
          </a:prstGeom>
          <a:noFill/>
        </p:spPr>
        <p:txBody>
          <a:bodyPr wrap="square" rtlCol="0">
            <a:spAutoFit/>
          </a:bodyPr>
          <a:lstStyle/>
          <a:p>
            <a:r>
              <a:rPr lang="en-GB" b="1" dirty="0" err="1">
                <a:solidFill>
                  <a:srgbClr val="FF834F"/>
                </a:solidFill>
                <a:latin typeface="Avenir Next LT Pro" panose="020B0504020202020204" pitchFamily="34" charset="0"/>
              </a:rPr>
              <a:t>Gramática</a:t>
            </a:r>
            <a:r>
              <a:rPr lang="en-GB" b="1" dirty="0">
                <a:solidFill>
                  <a:srgbClr val="FF834F"/>
                </a:solidFill>
                <a:latin typeface="Avenir Next LT Pro" panose="020B0504020202020204" pitchFamily="34" charset="0"/>
              </a:rPr>
              <a:t>:</a:t>
            </a:r>
          </a:p>
        </p:txBody>
      </p:sp>
      <p:pic>
        <p:nvPicPr>
          <p:cNvPr id="12" name="Picture 11">
            <a:extLst>
              <a:ext uri="{FF2B5EF4-FFF2-40B4-BE49-F238E27FC236}">
                <a16:creationId xmlns:a16="http://schemas.microsoft.com/office/drawing/2014/main" id="{3DDA8E36-5FEB-2A0D-6117-FD7D3F93A6C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13" name="TextBox 12">
            <a:extLst>
              <a:ext uri="{FF2B5EF4-FFF2-40B4-BE49-F238E27FC236}">
                <a16:creationId xmlns:a16="http://schemas.microsoft.com/office/drawing/2014/main" id="{6E0AFA30-784F-9BD8-08A4-794965439F30}"/>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sp>
        <p:nvSpPr>
          <p:cNvPr id="14" name="TextBox 13">
            <a:extLst>
              <a:ext uri="{FF2B5EF4-FFF2-40B4-BE49-F238E27FC236}">
                <a16:creationId xmlns:a16="http://schemas.microsoft.com/office/drawing/2014/main" id="{78C43823-88CD-EA4D-CD3A-BCD862FA770C}"/>
              </a:ext>
            </a:extLst>
          </p:cNvPr>
          <p:cNvSpPr txBox="1"/>
          <p:nvPr/>
        </p:nvSpPr>
        <p:spPr>
          <a:xfrm>
            <a:off x="2686561" y="433564"/>
            <a:ext cx="8817181" cy="646331"/>
          </a:xfrm>
          <a:prstGeom prst="rect">
            <a:avLst/>
          </a:prstGeom>
          <a:noFill/>
        </p:spPr>
        <p:txBody>
          <a:bodyPr wrap="square" rtlCol="0">
            <a:spAutoFit/>
          </a:bodyPr>
          <a:lstStyle/>
          <a:p>
            <a:r>
              <a:rPr lang="es-CO" b="1" dirty="0">
                <a:latin typeface="Avenir Next LT Pro" panose="020B0504020202020204" pitchFamily="34" charset="0"/>
              </a:rPr>
              <a:t>¡Ojo! </a:t>
            </a:r>
            <a:r>
              <a:rPr lang="es-ES" b="1" dirty="0">
                <a:latin typeface="Avenir Next LT Pro" panose="020B0504020202020204" pitchFamily="34" charset="0"/>
              </a:rPr>
              <a:t>¡Esta información es información súper importante!</a:t>
            </a:r>
            <a:r>
              <a:rPr lang="es-CO" b="1" dirty="0">
                <a:latin typeface="Avenir Next LT Pro" panose="020B0504020202020204" pitchFamily="34" charset="0"/>
              </a:rPr>
              <a:t> </a:t>
            </a:r>
          </a:p>
          <a:p>
            <a:r>
              <a:rPr lang="en-GB" i="1" dirty="0">
                <a:latin typeface="Avenir Next LT Pro" panose="020B0504020202020204" pitchFamily="34" charset="0"/>
              </a:rPr>
              <a:t>Be careful! This information is </a:t>
            </a:r>
            <a:r>
              <a:rPr lang="en-GB" b="1" i="1" dirty="0">
                <a:latin typeface="Avenir Next LT Pro" panose="020B0504020202020204" pitchFamily="34" charset="0"/>
              </a:rPr>
              <a:t>really</a:t>
            </a:r>
            <a:r>
              <a:rPr lang="en-GB" i="1" dirty="0">
                <a:latin typeface="Avenir Next LT Pro" panose="020B0504020202020204" pitchFamily="34" charset="0"/>
              </a:rPr>
              <a:t> important!</a:t>
            </a:r>
          </a:p>
        </p:txBody>
      </p:sp>
      <p:sp>
        <p:nvSpPr>
          <p:cNvPr id="2" name="TextBox 1">
            <a:extLst>
              <a:ext uri="{FF2B5EF4-FFF2-40B4-BE49-F238E27FC236}">
                <a16:creationId xmlns:a16="http://schemas.microsoft.com/office/drawing/2014/main" id="{3138FE48-867B-E3A5-75D6-152ABA028C48}"/>
              </a:ext>
            </a:extLst>
          </p:cNvPr>
          <p:cNvSpPr txBox="1"/>
          <p:nvPr/>
        </p:nvSpPr>
        <p:spPr>
          <a:xfrm>
            <a:off x="530942" y="1671484"/>
            <a:ext cx="11090787" cy="923330"/>
          </a:xfrm>
          <a:prstGeom prst="rect">
            <a:avLst/>
          </a:prstGeom>
          <a:noFill/>
        </p:spPr>
        <p:txBody>
          <a:bodyPr wrap="square" rtlCol="0">
            <a:spAutoFit/>
          </a:bodyPr>
          <a:lstStyle/>
          <a:p>
            <a:pPr marL="342900" indent="-342900">
              <a:buFont typeface="+mj-lt"/>
              <a:buAutoNum type="arabicPeriod"/>
            </a:pPr>
            <a:r>
              <a:rPr lang="es-CO" dirty="0" err="1">
                <a:latin typeface="Avenir Next LT Pro" panose="020B0504020202020204" pitchFamily="34" charset="0"/>
              </a:rPr>
              <a:t>Identify</a:t>
            </a:r>
            <a:r>
              <a:rPr lang="es-CO" dirty="0">
                <a:latin typeface="Avenir Next LT Pro" panose="020B0504020202020204" pitchFamily="34" charset="0"/>
              </a:rPr>
              <a:t> </a:t>
            </a:r>
            <a:r>
              <a:rPr lang="es-CO" dirty="0" err="1">
                <a:latin typeface="Avenir Next LT Pro" panose="020B0504020202020204" pitchFamily="34" charset="0"/>
              </a:rPr>
              <a:t>the</a:t>
            </a:r>
            <a:r>
              <a:rPr lang="es-CO" dirty="0">
                <a:latin typeface="Avenir Next LT Pro" panose="020B0504020202020204" pitchFamily="34" charset="0"/>
              </a:rPr>
              <a:t> </a:t>
            </a:r>
            <a:r>
              <a:rPr lang="es-CO" dirty="0" err="1">
                <a:latin typeface="Avenir Next LT Pro" panose="020B0504020202020204" pitchFamily="34" charset="0"/>
              </a:rPr>
              <a:t>last</a:t>
            </a:r>
            <a:r>
              <a:rPr lang="es-CO" dirty="0">
                <a:latin typeface="Avenir Next LT Pro" panose="020B0504020202020204" pitchFamily="34" charset="0"/>
              </a:rPr>
              <a:t> </a:t>
            </a:r>
            <a:r>
              <a:rPr lang="es-CO" dirty="0" err="1">
                <a:latin typeface="Avenir Next LT Pro" panose="020B0504020202020204" pitchFamily="34" charset="0"/>
              </a:rPr>
              <a:t>two</a:t>
            </a:r>
            <a:r>
              <a:rPr lang="es-CO" dirty="0">
                <a:latin typeface="Avenir Next LT Pro" panose="020B0504020202020204" pitchFamily="34" charset="0"/>
              </a:rPr>
              <a:t> </a:t>
            </a:r>
            <a:r>
              <a:rPr lang="es-CO" dirty="0" err="1">
                <a:latin typeface="Avenir Next LT Pro" panose="020B0504020202020204" pitchFamily="34" charset="0"/>
              </a:rPr>
              <a:t>letters</a:t>
            </a:r>
            <a:r>
              <a:rPr lang="es-CO" dirty="0">
                <a:latin typeface="Avenir Next LT Pro" panose="020B0504020202020204" pitchFamily="34" charset="0"/>
              </a:rPr>
              <a:t> </a:t>
            </a:r>
            <a:r>
              <a:rPr lang="es-CO" dirty="0" err="1">
                <a:latin typeface="Avenir Next LT Pro" panose="020B0504020202020204" pitchFamily="34" charset="0"/>
              </a:rPr>
              <a:t>of</a:t>
            </a:r>
            <a:r>
              <a:rPr lang="es-CO" dirty="0">
                <a:latin typeface="Avenir Next LT Pro" panose="020B0504020202020204" pitchFamily="34" charset="0"/>
              </a:rPr>
              <a:t> </a:t>
            </a:r>
            <a:r>
              <a:rPr lang="es-CO" dirty="0" err="1">
                <a:latin typeface="Avenir Next LT Pro" panose="020B0504020202020204" pitchFamily="34" charset="0"/>
              </a:rPr>
              <a:t>its</a:t>
            </a:r>
            <a:r>
              <a:rPr lang="es-CO" dirty="0">
                <a:latin typeface="Avenir Next LT Pro" panose="020B0504020202020204" pitchFamily="34" charset="0"/>
              </a:rPr>
              <a:t> infinitive (neutral) </a:t>
            </a:r>
            <a:r>
              <a:rPr lang="es-CO" dirty="0" err="1">
                <a:latin typeface="Avenir Next LT Pro" panose="020B0504020202020204" pitchFamily="34" charset="0"/>
              </a:rPr>
              <a:t>form</a:t>
            </a:r>
            <a:r>
              <a:rPr lang="es-CO" dirty="0">
                <a:latin typeface="Avenir Next LT Pro" panose="020B0504020202020204" pitchFamily="34" charset="0"/>
              </a:rPr>
              <a:t>: “ar”, “</a:t>
            </a:r>
            <a:r>
              <a:rPr lang="es-CO" dirty="0" err="1">
                <a:latin typeface="Avenir Next LT Pro" panose="020B0504020202020204" pitchFamily="34" charset="0"/>
              </a:rPr>
              <a:t>er</a:t>
            </a:r>
            <a:r>
              <a:rPr lang="es-CO" dirty="0">
                <a:latin typeface="Avenir Next LT Pro" panose="020B0504020202020204" pitchFamily="34" charset="0"/>
              </a:rPr>
              <a:t>”, “ir”</a:t>
            </a:r>
          </a:p>
          <a:p>
            <a:pPr marL="342900" indent="-342900">
              <a:buFont typeface="+mj-lt"/>
              <a:buAutoNum type="arabicPeriod"/>
            </a:pPr>
            <a:r>
              <a:rPr lang="es-CO" b="1" dirty="0" err="1">
                <a:latin typeface="Avenir Next LT Pro" panose="020B0504020202020204" pitchFamily="34" charset="0"/>
              </a:rPr>
              <a:t>Remove</a:t>
            </a:r>
            <a:r>
              <a:rPr lang="es-CO" b="1" dirty="0">
                <a:latin typeface="Avenir Next LT Pro" panose="020B0504020202020204" pitchFamily="34" charset="0"/>
              </a:rPr>
              <a:t> </a:t>
            </a:r>
            <a:r>
              <a:rPr lang="es-CO" b="1" dirty="0" err="1">
                <a:latin typeface="Avenir Next LT Pro" panose="020B0504020202020204" pitchFamily="34" charset="0"/>
              </a:rPr>
              <a:t>the</a:t>
            </a:r>
            <a:r>
              <a:rPr lang="es-CO" b="1" dirty="0">
                <a:latin typeface="Avenir Next LT Pro" panose="020B0504020202020204" pitchFamily="34" charset="0"/>
              </a:rPr>
              <a:t> “ar”, “</a:t>
            </a:r>
            <a:r>
              <a:rPr lang="es-CO" b="1" dirty="0" err="1">
                <a:latin typeface="Avenir Next LT Pro" panose="020B0504020202020204" pitchFamily="34" charset="0"/>
              </a:rPr>
              <a:t>er</a:t>
            </a:r>
            <a:r>
              <a:rPr lang="es-CO" b="1" dirty="0">
                <a:latin typeface="Avenir Next LT Pro" panose="020B0504020202020204" pitchFamily="34" charset="0"/>
              </a:rPr>
              <a:t>”, “ir” </a:t>
            </a:r>
            <a:r>
              <a:rPr lang="es-CO" b="1" dirty="0" err="1">
                <a:latin typeface="Avenir Next LT Pro" panose="020B0504020202020204" pitchFamily="34" charset="0"/>
              </a:rPr>
              <a:t>ending</a:t>
            </a:r>
            <a:endParaRPr lang="es-CO" b="1" dirty="0">
              <a:latin typeface="Avenir Next LT Pro" panose="020B0504020202020204" pitchFamily="34" charset="0"/>
            </a:endParaRPr>
          </a:p>
          <a:p>
            <a:pPr marL="342900" indent="-342900">
              <a:buFont typeface="+mj-lt"/>
              <a:buAutoNum type="arabicPeriod"/>
            </a:pPr>
            <a:r>
              <a:rPr lang="es-CO" dirty="0" err="1">
                <a:latin typeface="Avenir Next LT Pro" panose="020B0504020202020204" pitchFamily="34" charset="0"/>
              </a:rPr>
              <a:t>Replace</a:t>
            </a:r>
            <a:r>
              <a:rPr lang="es-CO" dirty="0">
                <a:latin typeface="Avenir Next LT Pro" panose="020B0504020202020204" pitchFamily="34" charset="0"/>
              </a:rPr>
              <a:t> </a:t>
            </a:r>
            <a:r>
              <a:rPr lang="es-CO" dirty="0" err="1">
                <a:latin typeface="Avenir Next LT Pro" panose="020B0504020202020204" pitchFamily="34" charset="0"/>
              </a:rPr>
              <a:t>it</a:t>
            </a:r>
            <a:r>
              <a:rPr lang="es-CO" dirty="0">
                <a:latin typeface="Avenir Next LT Pro" panose="020B0504020202020204" pitchFamily="34" charset="0"/>
              </a:rPr>
              <a:t> </a:t>
            </a:r>
            <a:r>
              <a:rPr lang="es-CO" dirty="0" err="1">
                <a:latin typeface="Avenir Next LT Pro" panose="020B0504020202020204" pitchFamily="34" charset="0"/>
              </a:rPr>
              <a:t>with</a:t>
            </a:r>
            <a:r>
              <a:rPr lang="es-CO" dirty="0">
                <a:latin typeface="Avenir Next LT Pro" panose="020B0504020202020204" pitchFamily="34" charset="0"/>
              </a:rPr>
              <a:t> </a:t>
            </a:r>
            <a:r>
              <a:rPr lang="es-CO" dirty="0" err="1">
                <a:latin typeface="Avenir Next LT Pro" panose="020B0504020202020204" pitchFamily="34" charset="0"/>
              </a:rPr>
              <a:t>the</a:t>
            </a:r>
            <a:r>
              <a:rPr lang="es-CO" dirty="0">
                <a:latin typeface="Avenir Next LT Pro" panose="020B0504020202020204" pitchFamily="34" charset="0"/>
              </a:rPr>
              <a:t> </a:t>
            </a:r>
            <a:r>
              <a:rPr lang="es-CO" dirty="0" err="1">
                <a:latin typeface="Avenir Next LT Pro" panose="020B0504020202020204" pitchFamily="34" charset="0"/>
              </a:rPr>
              <a:t>appropriate</a:t>
            </a:r>
            <a:r>
              <a:rPr lang="es-CO" dirty="0">
                <a:latin typeface="Avenir Next LT Pro" panose="020B0504020202020204" pitchFamily="34" charset="0"/>
              </a:rPr>
              <a:t> </a:t>
            </a:r>
            <a:r>
              <a:rPr lang="es-CO" dirty="0" err="1">
                <a:latin typeface="Avenir Next LT Pro" panose="020B0504020202020204" pitchFamily="34" charset="0"/>
              </a:rPr>
              <a:t>ending</a:t>
            </a:r>
            <a:endParaRPr lang="es-CO" dirty="0">
              <a:latin typeface="Avenir Next LT Pro" panose="020B0504020202020204" pitchFamily="34" charset="0"/>
            </a:endParaRPr>
          </a:p>
        </p:txBody>
      </p:sp>
      <p:cxnSp>
        <p:nvCxnSpPr>
          <p:cNvPr id="34" name="Straight Arrow Connector 33">
            <a:extLst>
              <a:ext uri="{FF2B5EF4-FFF2-40B4-BE49-F238E27FC236}">
                <a16:creationId xmlns:a16="http://schemas.microsoft.com/office/drawing/2014/main" id="{5E6AABAF-F973-CA9F-34AB-944B723608CF}"/>
              </a:ext>
            </a:extLst>
          </p:cNvPr>
          <p:cNvCxnSpPr>
            <a:cxnSpLocks/>
          </p:cNvCxnSpPr>
          <p:nvPr/>
        </p:nvCxnSpPr>
        <p:spPr>
          <a:xfrm flipV="1">
            <a:off x="6590733" y="4588401"/>
            <a:ext cx="1722546" cy="74304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07E6622-6039-6567-779F-BB2BB9BF98FA}"/>
              </a:ext>
            </a:extLst>
          </p:cNvPr>
          <p:cNvSpPr txBox="1"/>
          <p:nvPr/>
        </p:nvSpPr>
        <p:spPr>
          <a:xfrm>
            <a:off x="8313279" y="3934610"/>
            <a:ext cx="3308450" cy="923330"/>
          </a:xfrm>
          <a:prstGeom prst="rect">
            <a:avLst/>
          </a:prstGeom>
          <a:noFill/>
        </p:spPr>
        <p:txBody>
          <a:bodyPr wrap="square" rtlCol="0">
            <a:spAutoFit/>
          </a:bodyPr>
          <a:lstStyle/>
          <a:p>
            <a:r>
              <a:rPr lang="en-GB" dirty="0">
                <a:latin typeface="Avenir Next LT Pro" panose="020B0504020202020204" pitchFamily="34" charset="0"/>
              </a:rPr>
              <a:t>We are now left with the “stem” (the part of the verb that </a:t>
            </a:r>
            <a:r>
              <a:rPr lang="en-GB" b="1" dirty="0">
                <a:latin typeface="Avenir Next LT Pro" panose="020B0504020202020204" pitchFamily="34" charset="0"/>
              </a:rPr>
              <a:t>does not change</a:t>
            </a:r>
            <a:r>
              <a:rPr lang="en-GB" dirty="0">
                <a:latin typeface="Avenir Next LT Pro" panose="020B0504020202020204" pitchFamily="34" charset="0"/>
              </a:rPr>
              <a:t>)</a:t>
            </a:r>
          </a:p>
        </p:txBody>
      </p:sp>
    </p:spTree>
    <p:extLst>
      <p:ext uri="{BB962C8B-B14F-4D97-AF65-F5344CB8AC3E}">
        <p14:creationId xmlns:p14="http://schemas.microsoft.com/office/powerpoint/2010/main" val="15453955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lack and orange text with blue dots&#10;&#10;Description automatically generated">
            <a:extLst>
              <a:ext uri="{FF2B5EF4-FFF2-40B4-BE49-F238E27FC236}">
                <a16:creationId xmlns:a16="http://schemas.microsoft.com/office/drawing/2014/main" id="{87B16C62-5F91-C7C8-8EF9-89BE7E015C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3990" y="2787261"/>
            <a:ext cx="3308450" cy="3148621"/>
          </a:xfrm>
          <a:prstGeom prst="rect">
            <a:avLst/>
          </a:prstGeom>
        </p:spPr>
      </p:pic>
      <p:pic>
        <p:nvPicPr>
          <p:cNvPr id="9" name="Graphic 8" descr="Head with gears outline">
            <a:extLst>
              <a:ext uri="{FF2B5EF4-FFF2-40B4-BE49-F238E27FC236}">
                <a16:creationId xmlns:a16="http://schemas.microsoft.com/office/drawing/2014/main" id="{C2918A91-B8CF-4A7D-15A3-C768A32A04E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7200" y="370103"/>
            <a:ext cx="914400" cy="914400"/>
          </a:xfrm>
          <a:prstGeom prst="rect">
            <a:avLst/>
          </a:prstGeom>
        </p:spPr>
      </p:pic>
      <p:sp>
        <p:nvSpPr>
          <p:cNvPr id="10" name="TextBox 9">
            <a:extLst>
              <a:ext uri="{FF2B5EF4-FFF2-40B4-BE49-F238E27FC236}">
                <a16:creationId xmlns:a16="http://schemas.microsoft.com/office/drawing/2014/main" id="{7DB7D7C6-CDF1-F1A2-BA0C-FA7E392D5BD5}"/>
              </a:ext>
            </a:extLst>
          </p:cNvPr>
          <p:cNvSpPr txBox="1"/>
          <p:nvPr/>
        </p:nvSpPr>
        <p:spPr>
          <a:xfrm>
            <a:off x="1371601" y="614323"/>
            <a:ext cx="1454726" cy="383203"/>
          </a:xfrm>
          <a:prstGeom prst="rect">
            <a:avLst/>
          </a:prstGeom>
          <a:noFill/>
        </p:spPr>
        <p:txBody>
          <a:bodyPr wrap="square" rtlCol="0">
            <a:spAutoFit/>
          </a:bodyPr>
          <a:lstStyle/>
          <a:p>
            <a:r>
              <a:rPr lang="en-GB" b="1" dirty="0" err="1">
                <a:solidFill>
                  <a:srgbClr val="FF834F"/>
                </a:solidFill>
                <a:latin typeface="Avenir Next LT Pro" panose="020B0504020202020204" pitchFamily="34" charset="0"/>
              </a:rPr>
              <a:t>Gramática</a:t>
            </a:r>
            <a:r>
              <a:rPr lang="en-GB" b="1" dirty="0">
                <a:solidFill>
                  <a:srgbClr val="FF834F"/>
                </a:solidFill>
                <a:latin typeface="Avenir Next LT Pro" panose="020B0504020202020204" pitchFamily="34" charset="0"/>
              </a:rPr>
              <a:t>:</a:t>
            </a:r>
          </a:p>
        </p:txBody>
      </p:sp>
      <p:pic>
        <p:nvPicPr>
          <p:cNvPr id="12" name="Picture 11">
            <a:extLst>
              <a:ext uri="{FF2B5EF4-FFF2-40B4-BE49-F238E27FC236}">
                <a16:creationId xmlns:a16="http://schemas.microsoft.com/office/drawing/2014/main" id="{3DDA8E36-5FEB-2A0D-6117-FD7D3F93A6C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13" name="TextBox 12">
            <a:extLst>
              <a:ext uri="{FF2B5EF4-FFF2-40B4-BE49-F238E27FC236}">
                <a16:creationId xmlns:a16="http://schemas.microsoft.com/office/drawing/2014/main" id="{6E0AFA30-784F-9BD8-08A4-794965439F30}"/>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sp>
        <p:nvSpPr>
          <p:cNvPr id="14" name="TextBox 13">
            <a:extLst>
              <a:ext uri="{FF2B5EF4-FFF2-40B4-BE49-F238E27FC236}">
                <a16:creationId xmlns:a16="http://schemas.microsoft.com/office/drawing/2014/main" id="{78C43823-88CD-EA4D-CD3A-BCD862FA770C}"/>
              </a:ext>
            </a:extLst>
          </p:cNvPr>
          <p:cNvSpPr txBox="1"/>
          <p:nvPr/>
        </p:nvSpPr>
        <p:spPr>
          <a:xfrm>
            <a:off x="2686561" y="433564"/>
            <a:ext cx="8817181" cy="646331"/>
          </a:xfrm>
          <a:prstGeom prst="rect">
            <a:avLst/>
          </a:prstGeom>
          <a:noFill/>
        </p:spPr>
        <p:txBody>
          <a:bodyPr wrap="square" rtlCol="0">
            <a:spAutoFit/>
          </a:bodyPr>
          <a:lstStyle/>
          <a:p>
            <a:r>
              <a:rPr lang="es-CO" b="1" dirty="0">
                <a:latin typeface="Avenir Next LT Pro" panose="020B0504020202020204" pitchFamily="34" charset="0"/>
              </a:rPr>
              <a:t>¡Ojo! </a:t>
            </a:r>
            <a:r>
              <a:rPr lang="es-ES" b="1" dirty="0">
                <a:latin typeface="Avenir Next LT Pro" panose="020B0504020202020204" pitchFamily="34" charset="0"/>
              </a:rPr>
              <a:t>¡Esta información es información súper importante!</a:t>
            </a:r>
            <a:r>
              <a:rPr lang="es-CO" b="1" dirty="0">
                <a:latin typeface="Avenir Next LT Pro" panose="020B0504020202020204" pitchFamily="34" charset="0"/>
              </a:rPr>
              <a:t> </a:t>
            </a:r>
          </a:p>
          <a:p>
            <a:r>
              <a:rPr lang="en-GB" i="1" dirty="0">
                <a:latin typeface="Avenir Next LT Pro" panose="020B0504020202020204" pitchFamily="34" charset="0"/>
              </a:rPr>
              <a:t>Be careful! This information is </a:t>
            </a:r>
            <a:r>
              <a:rPr lang="en-GB" b="1" i="1" dirty="0">
                <a:latin typeface="Avenir Next LT Pro" panose="020B0504020202020204" pitchFamily="34" charset="0"/>
              </a:rPr>
              <a:t>really</a:t>
            </a:r>
            <a:r>
              <a:rPr lang="en-GB" i="1" dirty="0">
                <a:latin typeface="Avenir Next LT Pro" panose="020B0504020202020204" pitchFamily="34" charset="0"/>
              </a:rPr>
              <a:t> important!</a:t>
            </a:r>
          </a:p>
        </p:txBody>
      </p:sp>
      <p:sp>
        <p:nvSpPr>
          <p:cNvPr id="2" name="TextBox 1">
            <a:extLst>
              <a:ext uri="{FF2B5EF4-FFF2-40B4-BE49-F238E27FC236}">
                <a16:creationId xmlns:a16="http://schemas.microsoft.com/office/drawing/2014/main" id="{3138FE48-867B-E3A5-75D6-152ABA028C48}"/>
              </a:ext>
            </a:extLst>
          </p:cNvPr>
          <p:cNvSpPr txBox="1"/>
          <p:nvPr/>
        </p:nvSpPr>
        <p:spPr>
          <a:xfrm>
            <a:off x="530942" y="1671484"/>
            <a:ext cx="11090787" cy="923330"/>
          </a:xfrm>
          <a:prstGeom prst="rect">
            <a:avLst/>
          </a:prstGeom>
          <a:noFill/>
        </p:spPr>
        <p:txBody>
          <a:bodyPr wrap="square" rtlCol="0">
            <a:spAutoFit/>
          </a:bodyPr>
          <a:lstStyle/>
          <a:p>
            <a:pPr marL="342900" indent="-342900">
              <a:buFont typeface="+mj-lt"/>
              <a:buAutoNum type="arabicPeriod"/>
            </a:pPr>
            <a:r>
              <a:rPr lang="es-CO" dirty="0" err="1">
                <a:latin typeface="Avenir Next LT Pro" panose="020B0504020202020204" pitchFamily="34" charset="0"/>
              </a:rPr>
              <a:t>Identify</a:t>
            </a:r>
            <a:r>
              <a:rPr lang="es-CO" dirty="0">
                <a:latin typeface="Avenir Next LT Pro" panose="020B0504020202020204" pitchFamily="34" charset="0"/>
              </a:rPr>
              <a:t> </a:t>
            </a:r>
            <a:r>
              <a:rPr lang="es-CO" dirty="0" err="1">
                <a:latin typeface="Avenir Next LT Pro" panose="020B0504020202020204" pitchFamily="34" charset="0"/>
              </a:rPr>
              <a:t>the</a:t>
            </a:r>
            <a:r>
              <a:rPr lang="es-CO" dirty="0">
                <a:latin typeface="Avenir Next LT Pro" panose="020B0504020202020204" pitchFamily="34" charset="0"/>
              </a:rPr>
              <a:t> </a:t>
            </a:r>
            <a:r>
              <a:rPr lang="es-CO" dirty="0" err="1">
                <a:latin typeface="Avenir Next LT Pro" panose="020B0504020202020204" pitchFamily="34" charset="0"/>
              </a:rPr>
              <a:t>last</a:t>
            </a:r>
            <a:r>
              <a:rPr lang="es-CO" dirty="0">
                <a:latin typeface="Avenir Next LT Pro" panose="020B0504020202020204" pitchFamily="34" charset="0"/>
              </a:rPr>
              <a:t> </a:t>
            </a:r>
            <a:r>
              <a:rPr lang="es-CO" dirty="0" err="1">
                <a:latin typeface="Avenir Next LT Pro" panose="020B0504020202020204" pitchFamily="34" charset="0"/>
              </a:rPr>
              <a:t>two</a:t>
            </a:r>
            <a:r>
              <a:rPr lang="es-CO" dirty="0">
                <a:latin typeface="Avenir Next LT Pro" panose="020B0504020202020204" pitchFamily="34" charset="0"/>
              </a:rPr>
              <a:t> </a:t>
            </a:r>
            <a:r>
              <a:rPr lang="es-CO" dirty="0" err="1">
                <a:latin typeface="Avenir Next LT Pro" panose="020B0504020202020204" pitchFamily="34" charset="0"/>
              </a:rPr>
              <a:t>letters</a:t>
            </a:r>
            <a:r>
              <a:rPr lang="es-CO" dirty="0">
                <a:latin typeface="Avenir Next LT Pro" panose="020B0504020202020204" pitchFamily="34" charset="0"/>
              </a:rPr>
              <a:t> </a:t>
            </a:r>
            <a:r>
              <a:rPr lang="es-CO" dirty="0" err="1">
                <a:latin typeface="Avenir Next LT Pro" panose="020B0504020202020204" pitchFamily="34" charset="0"/>
              </a:rPr>
              <a:t>of</a:t>
            </a:r>
            <a:r>
              <a:rPr lang="es-CO" dirty="0">
                <a:latin typeface="Avenir Next LT Pro" panose="020B0504020202020204" pitchFamily="34" charset="0"/>
              </a:rPr>
              <a:t> </a:t>
            </a:r>
            <a:r>
              <a:rPr lang="es-CO" dirty="0" err="1">
                <a:latin typeface="Avenir Next LT Pro" panose="020B0504020202020204" pitchFamily="34" charset="0"/>
              </a:rPr>
              <a:t>its</a:t>
            </a:r>
            <a:r>
              <a:rPr lang="es-CO" dirty="0">
                <a:latin typeface="Avenir Next LT Pro" panose="020B0504020202020204" pitchFamily="34" charset="0"/>
              </a:rPr>
              <a:t> infinitive (neutral) </a:t>
            </a:r>
            <a:r>
              <a:rPr lang="es-CO" dirty="0" err="1">
                <a:latin typeface="Avenir Next LT Pro" panose="020B0504020202020204" pitchFamily="34" charset="0"/>
              </a:rPr>
              <a:t>form</a:t>
            </a:r>
            <a:r>
              <a:rPr lang="es-CO" dirty="0">
                <a:latin typeface="Avenir Next LT Pro" panose="020B0504020202020204" pitchFamily="34" charset="0"/>
              </a:rPr>
              <a:t>: “ar”, “</a:t>
            </a:r>
            <a:r>
              <a:rPr lang="es-CO" dirty="0" err="1">
                <a:latin typeface="Avenir Next LT Pro" panose="020B0504020202020204" pitchFamily="34" charset="0"/>
              </a:rPr>
              <a:t>er</a:t>
            </a:r>
            <a:r>
              <a:rPr lang="es-CO" dirty="0">
                <a:latin typeface="Avenir Next LT Pro" panose="020B0504020202020204" pitchFamily="34" charset="0"/>
              </a:rPr>
              <a:t>”, “ir”</a:t>
            </a:r>
          </a:p>
          <a:p>
            <a:pPr marL="342900" indent="-342900">
              <a:buFont typeface="+mj-lt"/>
              <a:buAutoNum type="arabicPeriod"/>
            </a:pPr>
            <a:r>
              <a:rPr lang="es-CO" b="1" dirty="0" err="1">
                <a:latin typeface="Avenir Next LT Pro" panose="020B0504020202020204" pitchFamily="34" charset="0"/>
              </a:rPr>
              <a:t>Remove</a:t>
            </a:r>
            <a:r>
              <a:rPr lang="es-CO" b="1" dirty="0">
                <a:latin typeface="Avenir Next LT Pro" panose="020B0504020202020204" pitchFamily="34" charset="0"/>
              </a:rPr>
              <a:t> </a:t>
            </a:r>
            <a:r>
              <a:rPr lang="es-CO" b="1" dirty="0" err="1">
                <a:latin typeface="Avenir Next LT Pro" panose="020B0504020202020204" pitchFamily="34" charset="0"/>
              </a:rPr>
              <a:t>the</a:t>
            </a:r>
            <a:r>
              <a:rPr lang="es-CO" b="1" dirty="0">
                <a:latin typeface="Avenir Next LT Pro" panose="020B0504020202020204" pitchFamily="34" charset="0"/>
              </a:rPr>
              <a:t> “ar”, “</a:t>
            </a:r>
            <a:r>
              <a:rPr lang="es-CO" b="1" dirty="0" err="1">
                <a:latin typeface="Avenir Next LT Pro" panose="020B0504020202020204" pitchFamily="34" charset="0"/>
              </a:rPr>
              <a:t>er</a:t>
            </a:r>
            <a:r>
              <a:rPr lang="es-CO" b="1" dirty="0">
                <a:latin typeface="Avenir Next LT Pro" panose="020B0504020202020204" pitchFamily="34" charset="0"/>
              </a:rPr>
              <a:t>”, “ir” </a:t>
            </a:r>
            <a:r>
              <a:rPr lang="es-CO" b="1" dirty="0" err="1">
                <a:latin typeface="Avenir Next LT Pro" panose="020B0504020202020204" pitchFamily="34" charset="0"/>
              </a:rPr>
              <a:t>ending</a:t>
            </a:r>
            <a:endParaRPr lang="es-CO" b="1" dirty="0">
              <a:latin typeface="Avenir Next LT Pro" panose="020B0504020202020204" pitchFamily="34" charset="0"/>
            </a:endParaRPr>
          </a:p>
          <a:p>
            <a:pPr marL="342900" indent="-342900">
              <a:buFont typeface="+mj-lt"/>
              <a:buAutoNum type="arabicPeriod"/>
            </a:pPr>
            <a:r>
              <a:rPr lang="es-CO" dirty="0" err="1">
                <a:latin typeface="Avenir Next LT Pro" panose="020B0504020202020204" pitchFamily="34" charset="0"/>
              </a:rPr>
              <a:t>Replace</a:t>
            </a:r>
            <a:r>
              <a:rPr lang="es-CO" dirty="0">
                <a:latin typeface="Avenir Next LT Pro" panose="020B0504020202020204" pitchFamily="34" charset="0"/>
              </a:rPr>
              <a:t> </a:t>
            </a:r>
            <a:r>
              <a:rPr lang="es-CO" dirty="0" err="1">
                <a:latin typeface="Avenir Next LT Pro" panose="020B0504020202020204" pitchFamily="34" charset="0"/>
              </a:rPr>
              <a:t>it</a:t>
            </a:r>
            <a:r>
              <a:rPr lang="es-CO" dirty="0">
                <a:latin typeface="Avenir Next LT Pro" panose="020B0504020202020204" pitchFamily="34" charset="0"/>
              </a:rPr>
              <a:t> </a:t>
            </a:r>
            <a:r>
              <a:rPr lang="es-CO" dirty="0" err="1">
                <a:latin typeface="Avenir Next LT Pro" panose="020B0504020202020204" pitchFamily="34" charset="0"/>
              </a:rPr>
              <a:t>with</a:t>
            </a:r>
            <a:r>
              <a:rPr lang="es-CO" dirty="0">
                <a:latin typeface="Avenir Next LT Pro" panose="020B0504020202020204" pitchFamily="34" charset="0"/>
              </a:rPr>
              <a:t> </a:t>
            </a:r>
            <a:r>
              <a:rPr lang="es-CO" dirty="0" err="1">
                <a:latin typeface="Avenir Next LT Pro" panose="020B0504020202020204" pitchFamily="34" charset="0"/>
              </a:rPr>
              <a:t>the</a:t>
            </a:r>
            <a:r>
              <a:rPr lang="es-CO" dirty="0">
                <a:latin typeface="Avenir Next LT Pro" panose="020B0504020202020204" pitchFamily="34" charset="0"/>
              </a:rPr>
              <a:t> </a:t>
            </a:r>
            <a:r>
              <a:rPr lang="es-CO" dirty="0" err="1">
                <a:latin typeface="Avenir Next LT Pro" panose="020B0504020202020204" pitchFamily="34" charset="0"/>
              </a:rPr>
              <a:t>appropriate</a:t>
            </a:r>
            <a:r>
              <a:rPr lang="es-CO" dirty="0">
                <a:latin typeface="Avenir Next LT Pro" panose="020B0504020202020204" pitchFamily="34" charset="0"/>
              </a:rPr>
              <a:t> </a:t>
            </a:r>
            <a:r>
              <a:rPr lang="es-CO" dirty="0" err="1">
                <a:latin typeface="Avenir Next LT Pro" panose="020B0504020202020204" pitchFamily="34" charset="0"/>
              </a:rPr>
              <a:t>ending</a:t>
            </a:r>
            <a:endParaRPr lang="es-CO" dirty="0">
              <a:latin typeface="Avenir Next LT Pro" panose="020B0504020202020204" pitchFamily="34" charset="0"/>
            </a:endParaRPr>
          </a:p>
        </p:txBody>
      </p:sp>
      <p:cxnSp>
        <p:nvCxnSpPr>
          <p:cNvPr id="24" name="Straight Arrow Connector 23">
            <a:extLst>
              <a:ext uri="{FF2B5EF4-FFF2-40B4-BE49-F238E27FC236}">
                <a16:creationId xmlns:a16="http://schemas.microsoft.com/office/drawing/2014/main" id="{EB78E1D7-B538-DA89-151C-BB0A1BC8C475}"/>
              </a:ext>
            </a:extLst>
          </p:cNvPr>
          <p:cNvCxnSpPr>
            <a:cxnSpLocks/>
          </p:cNvCxnSpPr>
          <p:nvPr/>
        </p:nvCxnSpPr>
        <p:spPr>
          <a:xfrm>
            <a:off x="7082439" y="3689587"/>
            <a:ext cx="1825587"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07E6622-6039-6567-779F-BB2BB9BF98FA}"/>
              </a:ext>
            </a:extLst>
          </p:cNvPr>
          <p:cNvSpPr txBox="1"/>
          <p:nvPr/>
        </p:nvSpPr>
        <p:spPr>
          <a:xfrm>
            <a:off x="8313279" y="3934610"/>
            <a:ext cx="3308450" cy="1200329"/>
          </a:xfrm>
          <a:prstGeom prst="rect">
            <a:avLst/>
          </a:prstGeom>
          <a:noFill/>
        </p:spPr>
        <p:txBody>
          <a:bodyPr wrap="square" rtlCol="0">
            <a:spAutoFit/>
          </a:bodyPr>
          <a:lstStyle/>
          <a:p>
            <a:r>
              <a:rPr lang="en-GB" dirty="0">
                <a:latin typeface="Avenir Next LT Pro" panose="020B0504020202020204" pitchFamily="34" charset="0"/>
              </a:rPr>
              <a:t>The ending tells us who speaks</a:t>
            </a:r>
          </a:p>
          <a:p>
            <a:endParaRPr lang="es-CO" dirty="0">
              <a:latin typeface="Avenir Next LT Pro" panose="020B0504020202020204" pitchFamily="34" charset="0"/>
            </a:endParaRPr>
          </a:p>
          <a:p>
            <a:r>
              <a:rPr lang="es-CO" dirty="0">
                <a:latin typeface="Avenir Next LT Pro" panose="020B0504020202020204" pitchFamily="34" charset="0"/>
              </a:rPr>
              <a:t>“hablo” = I </a:t>
            </a:r>
            <a:r>
              <a:rPr lang="en-GB" dirty="0">
                <a:latin typeface="Avenir Next LT Pro" panose="020B0504020202020204" pitchFamily="34" charset="0"/>
              </a:rPr>
              <a:t>speak</a:t>
            </a:r>
          </a:p>
        </p:txBody>
      </p:sp>
    </p:spTree>
    <p:extLst>
      <p:ext uri="{BB962C8B-B14F-4D97-AF65-F5344CB8AC3E}">
        <p14:creationId xmlns:p14="http://schemas.microsoft.com/office/powerpoint/2010/main" val="27672413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id="{CC1EEC5F-6E48-5825-57FF-939AE19F4C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1911" y="2981795"/>
            <a:ext cx="3303240" cy="3019251"/>
          </a:xfrm>
          <a:prstGeom prst="rect">
            <a:avLst/>
          </a:prstGeom>
        </p:spPr>
      </p:pic>
      <p:pic>
        <p:nvPicPr>
          <p:cNvPr id="9" name="Graphic 8" descr="Head with gears outline">
            <a:extLst>
              <a:ext uri="{FF2B5EF4-FFF2-40B4-BE49-F238E27FC236}">
                <a16:creationId xmlns:a16="http://schemas.microsoft.com/office/drawing/2014/main" id="{C2918A91-B8CF-4A7D-15A3-C768A32A04E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7200" y="370103"/>
            <a:ext cx="914400" cy="914400"/>
          </a:xfrm>
          <a:prstGeom prst="rect">
            <a:avLst/>
          </a:prstGeom>
        </p:spPr>
      </p:pic>
      <p:sp>
        <p:nvSpPr>
          <p:cNvPr id="10" name="TextBox 9">
            <a:extLst>
              <a:ext uri="{FF2B5EF4-FFF2-40B4-BE49-F238E27FC236}">
                <a16:creationId xmlns:a16="http://schemas.microsoft.com/office/drawing/2014/main" id="{7DB7D7C6-CDF1-F1A2-BA0C-FA7E392D5BD5}"/>
              </a:ext>
            </a:extLst>
          </p:cNvPr>
          <p:cNvSpPr txBox="1"/>
          <p:nvPr/>
        </p:nvSpPr>
        <p:spPr>
          <a:xfrm>
            <a:off x="1371601" y="614323"/>
            <a:ext cx="1454726" cy="383203"/>
          </a:xfrm>
          <a:prstGeom prst="rect">
            <a:avLst/>
          </a:prstGeom>
          <a:noFill/>
        </p:spPr>
        <p:txBody>
          <a:bodyPr wrap="square" rtlCol="0">
            <a:spAutoFit/>
          </a:bodyPr>
          <a:lstStyle/>
          <a:p>
            <a:r>
              <a:rPr lang="en-GB" b="1" dirty="0" err="1">
                <a:solidFill>
                  <a:srgbClr val="FF834F"/>
                </a:solidFill>
                <a:latin typeface="Avenir Next LT Pro" panose="020B0504020202020204" pitchFamily="34" charset="0"/>
              </a:rPr>
              <a:t>Gramática</a:t>
            </a:r>
            <a:r>
              <a:rPr lang="en-GB" b="1" dirty="0">
                <a:solidFill>
                  <a:srgbClr val="FF834F"/>
                </a:solidFill>
                <a:latin typeface="Avenir Next LT Pro" panose="020B0504020202020204" pitchFamily="34" charset="0"/>
              </a:rPr>
              <a:t>:</a:t>
            </a:r>
          </a:p>
        </p:txBody>
      </p:sp>
      <p:pic>
        <p:nvPicPr>
          <p:cNvPr id="12" name="Picture 11">
            <a:extLst>
              <a:ext uri="{FF2B5EF4-FFF2-40B4-BE49-F238E27FC236}">
                <a16:creationId xmlns:a16="http://schemas.microsoft.com/office/drawing/2014/main" id="{3DDA8E36-5FEB-2A0D-6117-FD7D3F93A6C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13" name="TextBox 12">
            <a:extLst>
              <a:ext uri="{FF2B5EF4-FFF2-40B4-BE49-F238E27FC236}">
                <a16:creationId xmlns:a16="http://schemas.microsoft.com/office/drawing/2014/main" id="{6E0AFA30-784F-9BD8-08A4-794965439F30}"/>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sp>
        <p:nvSpPr>
          <p:cNvPr id="14" name="TextBox 13">
            <a:extLst>
              <a:ext uri="{FF2B5EF4-FFF2-40B4-BE49-F238E27FC236}">
                <a16:creationId xmlns:a16="http://schemas.microsoft.com/office/drawing/2014/main" id="{78C43823-88CD-EA4D-CD3A-BCD862FA770C}"/>
              </a:ext>
            </a:extLst>
          </p:cNvPr>
          <p:cNvSpPr txBox="1"/>
          <p:nvPr/>
        </p:nvSpPr>
        <p:spPr>
          <a:xfrm>
            <a:off x="2686561" y="433564"/>
            <a:ext cx="8817181" cy="646331"/>
          </a:xfrm>
          <a:prstGeom prst="rect">
            <a:avLst/>
          </a:prstGeom>
          <a:noFill/>
        </p:spPr>
        <p:txBody>
          <a:bodyPr wrap="square" rtlCol="0">
            <a:spAutoFit/>
          </a:bodyPr>
          <a:lstStyle/>
          <a:p>
            <a:r>
              <a:rPr lang="es-CO" b="1" dirty="0">
                <a:latin typeface="Avenir Next LT Pro" panose="020B0504020202020204" pitchFamily="34" charset="0"/>
              </a:rPr>
              <a:t>¡Ojo! </a:t>
            </a:r>
            <a:r>
              <a:rPr lang="es-ES" b="1" dirty="0">
                <a:latin typeface="Avenir Next LT Pro" panose="020B0504020202020204" pitchFamily="34" charset="0"/>
              </a:rPr>
              <a:t>¡Esta información es información súper importante!</a:t>
            </a:r>
            <a:r>
              <a:rPr lang="es-CO" b="1" dirty="0">
                <a:latin typeface="Avenir Next LT Pro" panose="020B0504020202020204" pitchFamily="34" charset="0"/>
              </a:rPr>
              <a:t> </a:t>
            </a:r>
          </a:p>
          <a:p>
            <a:r>
              <a:rPr lang="en-GB" i="1" dirty="0">
                <a:latin typeface="Avenir Next LT Pro" panose="020B0504020202020204" pitchFamily="34" charset="0"/>
              </a:rPr>
              <a:t>Be careful! This information is </a:t>
            </a:r>
            <a:r>
              <a:rPr lang="en-GB" b="1" i="1" dirty="0">
                <a:latin typeface="Avenir Next LT Pro" panose="020B0504020202020204" pitchFamily="34" charset="0"/>
              </a:rPr>
              <a:t>really</a:t>
            </a:r>
            <a:r>
              <a:rPr lang="en-GB" i="1" dirty="0">
                <a:latin typeface="Avenir Next LT Pro" panose="020B0504020202020204" pitchFamily="34" charset="0"/>
              </a:rPr>
              <a:t> important!</a:t>
            </a:r>
          </a:p>
        </p:txBody>
      </p:sp>
      <p:sp>
        <p:nvSpPr>
          <p:cNvPr id="2" name="TextBox 1">
            <a:extLst>
              <a:ext uri="{FF2B5EF4-FFF2-40B4-BE49-F238E27FC236}">
                <a16:creationId xmlns:a16="http://schemas.microsoft.com/office/drawing/2014/main" id="{3138FE48-867B-E3A5-75D6-152ABA028C48}"/>
              </a:ext>
            </a:extLst>
          </p:cNvPr>
          <p:cNvSpPr txBox="1"/>
          <p:nvPr/>
        </p:nvSpPr>
        <p:spPr>
          <a:xfrm>
            <a:off x="530942" y="1671484"/>
            <a:ext cx="11090787" cy="923330"/>
          </a:xfrm>
          <a:prstGeom prst="rect">
            <a:avLst/>
          </a:prstGeom>
          <a:noFill/>
        </p:spPr>
        <p:txBody>
          <a:bodyPr wrap="square" rtlCol="0">
            <a:spAutoFit/>
          </a:bodyPr>
          <a:lstStyle/>
          <a:p>
            <a:pPr marL="342900" indent="-342900">
              <a:buFont typeface="+mj-lt"/>
              <a:buAutoNum type="arabicPeriod"/>
            </a:pPr>
            <a:r>
              <a:rPr lang="es-CO" dirty="0" err="1">
                <a:latin typeface="Avenir Next LT Pro" panose="020B0504020202020204" pitchFamily="34" charset="0"/>
              </a:rPr>
              <a:t>Identify</a:t>
            </a:r>
            <a:r>
              <a:rPr lang="es-CO" dirty="0">
                <a:latin typeface="Avenir Next LT Pro" panose="020B0504020202020204" pitchFamily="34" charset="0"/>
              </a:rPr>
              <a:t> </a:t>
            </a:r>
            <a:r>
              <a:rPr lang="es-CO" dirty="0" err="1">
                <a:latin typeface="Avenir Next LT Pro" panose="020B0504020202020204" pitchFamily="34" charset="0"/>
              </a:rPr>
              <a:t>the</a:t>
            </a:r>
            <a:r>
              <a:rPr lang="es-CO" dirty="0">
                <a:latin typeface="Avenir Next LT Pro" panose="020B0504020202020204" pitchFamily="34" charset="0"/>
              </a:rPr>
              <a:t> </a:t>
            </a:r>
            <a:r>
              <a:rPr lang="es-CO" dirty="0" err="1">
                <a:latin typeface="Avenir Next LT Pro" panose="020B0504020202020204" pitchFamily="34" charset="0"/>
              </a:rPr>
              <a:t>last</a:t>
            </a:r>
            <a:r>
              <a:rPr lang="es-CO" dirty="0">
                <a:latin typeface="Avenir Next LT Pro" panose="020B0504020202020204" pitchFamily="34" charset="0"/>
              </a:rPr>
              <a:t> </a:t>
            </a:r>
            <a:r>
              <a:rPr lang="es-CO" dirty="0" err="1">
                <a:latin typeface="Avenir Next LT Pro" panose="020B0504020202020204" pitchFamily="34" charset="0"/>
              </a:rPr>
              <a:t>two</a:t>
            </a:r>
            <a:r>
              <a:rPr lang="es-CO" dirty="0">
                <a:latin typeface="Avenir Next LT Pro" panose="020B0504020202020204" pitchFamily="34" charset="0"/>
              </a:rPr>
              <a:t> </a:t>
            </a:r>
            <a:r>
              <a:rPr lang="es-CO" dirty="0" err="1">
                <a:latin typeface="Avenir Next LT Pro" panose="020B0504020202020204" pitchFamily="34" charset="0"/>
              </a:rPr>
              <a:t>letters</a:t>
            </a:r>
            <a:r>
              <a:rPr lang="es-CO" dirty="0">
                <a:latin typeface="Avenir Next LT Pro" panose="020B0504020202020204" pitchFamily="34" charset="0"/>
              </a:rPr>
              <a:t> </a:t>
            </a:r>
            <a:r>
              <a:rPr lang="es-CO" dirty="0" err="1">
                <a:latin typeface="Avenir Next LT Pro" panose="020B0504020202020204" pitchFamily="34" charset="0"/>
              </a:rPr>
              <a:t>of</a:t>
            </a:r>
            <a:r>
              <a:rPr lang="es-CO" dirty="0">
                <a:latin typeface="Avenir Next LT Pro" panose="020B0504020202020204" pitchFamily="34" charset="0"/>
              </a:rPr>
              <a:t> </a:t>
            </a:r>
            <a:r>
              <a:rPr lang="es-CO" dirty="0" err="1">
                <a:latin typeface="Avenir Next LT Pro" panose="020B0504020202020204" pitchFamily="34" charset="0"/>
              </a:rPr>
              <a:t>its</a:t>
            </a:r>
            <a:r>
              <a:rPr lang="es-CO" dirty="0">
                <a:latin typeface="Avenir Next LT Pro" panose="020B0504020202020204" pitchFamily="34" charset="0"/>
              </a:rPr>
              <a:t> infinitive (neutral) </a:t>
            </a:r>
            <a:r>
              <a:rPr lang="es-CO" dirty="0" err="1">
                <a:latin typeface="Avenir Next LT Pro" panose="020B0504020202020204" pitchFamily="34" charset="0"/>
              </a:rPr>
              <a:t>form</a:t>
            </a:r>
            <a:r>
              <a:rPr lang="es-CO" dirty="0">
                <a:latin typeface="Avenir Next LT Pro" panose="020B0504020202020204" pitchFamily="34" charset="0"/>
              </a:rPr>
              <a:t>: “ar”, “</a:t>
            </a:r>
            <a:r>
              <a:rPr lang="es-CO" dirty="0" err="1">
                <a:latin typeface="Avenir Next LT Pro" panose="020B0504020202020204" pitchFamily="34" charset="0"/>
              </a:rPr>
              <a:t>er</a:t>
            </a:r>
            <a:r>
              <a:rPr lang="es-CO" dirty="0">
                <a:latin typeface="Avenir Next LT Pro" panose="020B0504020202020204" pitchFamily="34" charset="0"/>
              </a:rPr>
              <a:t>”, “ir”</a:t>
            </a:r>
          </a:p>
          <a:p>
            <a:pPr marL="342900" indent="-342900">
              <a:buFont typeface="+mj-lt"/>
              <a:buAutoNum type="arabicPeriod"/>
            </a:pPr>
            <a:r>
              <a:rPr lang="es-CO" b="1" dirty="0" err="1">
                <a:latin typeface="Avenir Next LT Pro" panose="020B0504020202020204" pitchFamily="34" charset="0"/>
              </a:rPr>
              <a:t>Remove</a:t>
            </a:r>
            <a:r>
              <a:rPr lang="es-CO" b="1" dirty="0">
                <a:latin typeface="Avenir Next LT Pro" panose="020B0504020202020204" pitchFamily="34" charset="0"/>
              </a:rPr>
              <a:t> </a:t>
            </a:r>
            <a:r>
              <a:rPr lang="es-CO" b="1" dirty="0" err="1">
                <a:latin typeface="Avenir Next LT Pro" panose="020B0504020202020204" pitchFamily="34" charset="0"/>
              </a:rPr>
              <a:t>the</a:t>
            </a:r>
            <a:r>
              <a:rPr lang="es-CO" b="1" dirty="0">
                <a:latin typeface="Avenir Next LT Pro" panose="020B0504020202020204" pitchFamily="34" charset="0"/>
              </a:rPr>
              <a:t> “ar”, “</a:t>
            </a:r>
            <a:r>
              <a:rPr lang="es-CO" b="1" dirty="0" err="1">
                <a:latin typeface="Avenir Next LT Pro" panose="020B0504020202020204" pitchFamily="34" charset="0"/>
              </a:rPr>
              <a:t>er</a:t>
            </a:r>
            <a:r>
              <a:rPr lang="es-CO" b="1" dirty="0">
                <a:latin typeface="Avenir Next LT Pro" panose="020B0504020202020204" pitchFamily="34" charset="0"/>
              </a:rPr>
              <a:t>”, “ir” </a:t>
            </a:r>
            <a:r>
              <a:rPr lang="es-CO" b="1" dirty="0" err="1">
                <a:latin typeface="Avenir Next LT Pro" panose="020B0504020202020204" pitchFamily="34" charset="0"/>
              </a:rPr>
              <a:t>ending</a:t>
            </a:r>
            <a:endParaRPr lang="es-CO" b="1" dirty="0">
              <a:latin typeface="Avenir Next LT Pro" panose="020B0504020202020204" pitchFamily="34" charset="0"/>
            </a:endParaRPr>
          </a:p>
          <a:p>
            <a:pPr marL="342900" indent="-342900">
              <a:buFont typeface="+mj-lt"/>
              <a:buAutoNum type="arabicPeriod"/>
            </a:pPr>
            <a:r>
              <a:rPr lang="es-CO" dirty="0" err="1">
                <a:latin typeface="Avenir Next LT Pro" panose="020B0504020202020204" pitchFamily="34" charset="0"/>
              </a:rPr>
              <a:t>Replace</a:t>
            </a:r>
            <a:r>
              <a:rPr lang="es-CO" dirty="0">
                <a:latin typeface="Avenir Next LT Pro" panose="020B0504020202020204" pitchFamily="34" charset="0"/>
              </a:rPr>
              <a:t> </a:t>
            </a:r>
            <a:r>
              <a:rPr lang="es-CO" dirty="0" err="1">
                <a:latin typeface="Avenir Next LT Pro" panose="020B0504020202020204" pitchFamily="34" charset="0"/>
              </a:rPr>
              <a:t>it</a:t>
            </a:r>
            <a:r>
              <a:rPr lang="es-CO" dirty="0">
                <a:latin typeface="Avenir Next LT Pro" panose="020B0504020202020204" pitchFamily="34" charset="0"/>
              </a:rPr>
              <a:t> </a:t>
            </a:r>
            <a:r>
              <a:rPr lang="es-CO" dirty="0" err="1">
                <a:latin typeface="Avenir Next LT Pro" panose="020B0504020202020204" pitchFamily="34" charset="0"/>
              </a:rPr>
              <a:t>with</a:t>
            </a:r>
            <a:r>
              <a:rPr lang="es-CO" dirty="0">
                <a:latin typeface="Avenir Next LT Pro" panose="020B0504020202020204" pitchFamily="34" charset="0"/>
              </a:rPr>
              <a:t> </a:t>
            </a:r>
            <a:r>
              <a:rPr lang="es-CO" dirty="0" err="1">
                <a:latin typeface="Avenir Next LT Pro" panose="020B0504020202020204" pitchFamily="34" charset="0"/>
              </a:rPr>
              <a:t>the</a:t>
            </a:r>
            <a:r>
              <a:rPr lang="es-CO" dirty="0">
                <a:latin typeface="Avenir Next LT Pro" panose="020B0504020202020204" pitchFamily="34" charset="0"/>
              </a:rPr>
              <a:t> </a:t>
            </a:r>
            <a:r>
              <a:rPr lang="es-CO" dirty="0" err="1">
                <a:latin typeface="Avenir Next LT Pro" panose="020B0504020202020204" pitchFamily="34" charset="0"/>
              </a:rPr>
              <a:t>appropriate</a:t>
            </a:r>
            <a:r>
              <a:rPr lang="es-CO" dirty="0">
                <a:latin typeface="Avenir Next LT Pro" panose="020B0504020202020204" pitchFamily="34" charset="0"/>
              </a:rPr>
              <a:t> </a:t>
            </a:r>
            <a:r>
              <a:rPr lang="es-CO" dirty="0" err="1">
                <a:latin typeface="Avenir Next LT Pro" panose="020B0504020202020204" pitchFamily="34" charset="0"/>
              </a:rPr>
              <a:t>ending</a:t>
            </a:r>
            <a:endParaRPr lang="es-CO" dirty="0">
              <a:latin typeface="Avenir Next LT Pro" panose="020B0504020202020204" pitchFamily="34" charset="0"/>
            </a:endParaRPr>
          </a:p>
        </p:txBody>
      </p:sp>
      <p:cxnSp>
        <p:nvCxnSpPr>
          <p:cNvPr id="24" name="Straight Arrow Connector 23">
            <a:extLst>
              <a:ext uri="{FF2B5EF4-FFF2-40B4-BE49-F238E27FC236}">
                <a16:creationId xmlns:a16="http://schemas.microsoft.com/office/drawing/2014/main" id="{EB78E1D7-B538-DA89-151C-BB0A1BC8C475}"/>
              </a:ext>
            </a:extLst>
          </p:cNvPr>
          <p:cNvCxnSpPr>
            <a:cxnSpLocks/>
          </p:cNvCxnSpPr>
          <p:nvPr/>
        </p:nvCxnSpPr>
        <p:spPr>
          <a:xfrm>
            <a:off x="7082439" y="3689587"/>
            <a:ext cx="1825587"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07E6622-6039-6567-779F-BB2BB9BF98FA}"/>
              </a:ext>
            </a:extLst>
          </p:cNvPr>
          <p:cNvSpPr txBox="1"/>
          <p:nvPr/>
        </p:nvSpPr>
        <p:spPr>
          <a:xfrm>
            <a:off x="8313279" y="3934610"/>
            <a:ext cx="3308450" cy="1200329"/>
          </a:xfrm>
          <a:prstGeom prst="rect">
            <a:avLst/>
          </a:prstGeom>
          <a:noFill/>
        </p:spPr>
        <p:txBody>
          <a:bodyPr wrap="square" rtlCol="0">
            <a:spAutoFit/>
          </a:bodyPr>
          <a:lstStyle/>
          <a:p>
            <a:r>
              <a:rPr lang="es-CO" dirty="0" err="1">
                <a:latin typeface="Avenir Next LT Pro" panose="020B0504020202020204" pitchFamily="34" charset="0"/>
              </a:rPr>
              <a:t>The</a:t>
            </a:r>
            <a:r>
              <a:rPr lang="es-CO" dirty="0">
                <a:latin typeface="Avenir Next LT Pro" panose="020B0504020202020204" pitchFamily="34" charset="0"/>
              </a:rPr>
              <a:t> </a:t>
            </a:r>
            <a:r>
              <a:rPr lang="es-CO" dirty="0" err="1">
                <a:latin typeface="Avenir Next LT Pro" panose="020B0504020202020204" pitchFamily="34" charset="0"/>
              </a:rPr>
              <a:t>ending</a:t>
            </a:r>
            <a:r>
              <a:rPr lang="es-CO" dirty="0">
                <a:latin typeface="Avenir Next LT Pro" panose="020B0504020202020204" pitchFamily="34" charset="0"/>
              </a:rPr>
              <a:t> </a:t>
            </a:r>
            <a:r>
              <a:rPr lang="es-CO" dirty="0" err="1">
                <a:latin typeface="Avenir Next LT Pro" panose="020B0504020202020204" pitchFamily="34" charset="0"/>
              </a:rPr>
              <a:t>tells</a:t>
            </a:r>
            <a:r>
              <a:rPr lang="es-CO" dirty="0">
                <a:latin typeface="Avenir Next LT Pro" panose="020B0504020202020204" pitchFamily="34" charset="0"/>
              </a:rPr>
              <a:t> </a:t>
            </a:r>
            <a:r>
              <a:rPr lang="es-CO" dirty="0" err="1">
                <a:latin typeface="Avenir Next LT Pro" panose="020B0504020202020204" pitchFamily="34" charset="0"/>
              </a:rPr>
              <a:t>us</a:t>
            </a:r>
            <a:r>
              <a:rPr lang="es-CO" dirty="0">
                <a:latin typeface="Avenir Next LT Pro" panose="020B0504020202020204" pitchFamily="34" charset="0"/>
              </a:rPr>
              <a:t> </a:t>
            </a:r>
            <a:r>
              <a:rPr lang="es-CO" dirty="0" err="1">
                <a:latin typeface="Avenir Next LT Pro" panose="020B0504020202020204" pitchFamily="34" charset="0"/>
              </a:rPr>
              <a:t>who</a:t>
            </a:r>
            <a:r>
              <a:rPr lang="es-CO" dirty="0">
                <a:latin typeface="Avenir Next LT Pro" panose="020B0504020202020204" pitchFamily="34" charset="0"/>
              </a:rPr>
              <a:t> </a:t>
            </a:r>
            <a:r>
              <a:rPr lang="es-CO" dirty="0" err="1">
                <a:latin typeface="Avenir Next LT Pro" panose="020B0504020202020204" pitchFamily="34" charset="0"/>
              </a:rPr>
              <a:t>speaks</a:t>
            </a:r>
            <a:endParaRPr lang="es-CO" dirty="0">
              <a:latin typeface="Avenir Next LT Pro" panose="020B0504020202020204" pitchFamily="34" charset="0"/>
            </a:endParaRPr>
          </a:p>
          <a:p>
            <a:endParaRPr lang="es-CO" dirty="0">
              <a:latin typeface="Avenir Next LT Pro" panose="020B0504020202020204" pitchFamily="34" charset="0"/>
            </a:endParaRPr>
          </a:p>
          <a:p>
            <a:r>
              <a:rPr lang="es-CO" dirty="0">
                <a:latin typeface="Avenir Next LT Pro" panose="020B0504020202020204" pitchFamily="34" charset="0"/>
              </a:rPr>
              <a:t>“hablas” = </a:t>
            </a:r>
            <a:r>
              <a:rPr lang="es-CO" dirty="0" err="1">
                <a:latin typeface="Avenir Next LT Pro" panose="020B0504020202020204" pitchFamily="34" charset="0"/>
              </a:rPr>
              <a:t>you</a:t>
            </a:r>
            <a:r>
              <a:rPr lang="es-CO" dirty="0">
                <a:latin typeface="Avenir Next LT Pro" panose="020B0504020202020204" pitchFamily="34" charset="0"/>
              </a:rPr>
              <a:t> </a:t>
            </a:r>
            <a:r>
              <a:rPr lang="es-CO" dirty="0" err="1">
                <a:latin typeface="Avenir Next LT Pro" panose="020B0504020202020204" pitchFamily="34" charset="0"/>
              </a:rPr>
              <a:t>speak</a:t>
            </a:r>
            <a:endParaRPr lang="es-CO" dirty="0">
              <a:latin typeface="Avenir Next LT Pro" panose="020B0504020202020204" pitchFamily="34" charset="0"/>
            </a:endParaRPr>
          </a:p>
        </p:txBody>
      </p:sp>
    </p:spTree>
    <p:extLst>
      <p:ext uri="{BB962C8B-B14F-4D97-AF65-F5344CB8AC3E}">
        <p14:creationId xmlns:p14="http://schemas.microsoft.com/office/powerpoint/2010/main" val="24242403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descr="Head with gears outline">
            <a:extLst>
              <a:ext uri="{FF2B5EF4-FFF2-40B4-BE49-F238E27FC236}">
                <a16:creationId xmlns:a16="http://schemas.microsoft.com/office/drawing/2014/main" id="{C2918A91-B8CF-4A7D-15A3-C768A32A04E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7200" y="370103"/>
            <a:ext cx="914400" cy="914400"/>
          </a:xfrm>
          <a:prstGeom prst="rect">
            <a:avLst/>
          </a:prstGeom>
        </p:spPr>
      </p:pic>
      <p:sp>
        <p:nvSpPr>
          <p:cNvPr id="10" name="TextBox 9">
            <a:extLst>
              <a:ext uri="{FF2B5EF4-FFF2-40B4-BE49-F238E27FC236}">
                <a16:creationId xmlns:a16="http://schemas.microsoft.com/office/drawing/2014/main" id="{7DB7D7C6-CDF1-F1A2-BA0C-FA7E392D5BD5}"/>
              </a:ext>
            </a:extLst>
          </p:cNvPr>
          <p:cNvSpPr txBox="1"/>
          <p:nvPr/>
        </p:nvSpPr>
        <p:spPr>
          <a:xfrm>
            <a:off x="1371601" y="614323"/>
            <a:ext cx="1454726" cy="383203"/>
          </a:xfrm>
          <a:prstGeom prst="rect">
            <a:avLst/>
          </a:prstGeom>
          <a:noFill/>
        </p:spPr>
        <p:txBody>
          <a:bodyPr wrap="square" rtlCol="0">
            <a:spAutoFit/>
          </a:bodyPr>
          <a:lstStyle/>
          <a:p>
            <a:r>
              <a:rPr lang="en-GB" b="1" dirty="0">
                <a:solidFill>
                  <a:srgbClr val="FF834F"/>
                </a:solidFill>
                <a:latin typeface="Avenir Next LT Pro" panose="020B0504020202020204" pitchFamily="34" charset="0"/>
              </a:rPr>
              <a:t>Gramática:</a:t>
            </a:r>
          </a:p>
        </p:txBody>
      </p:sp>
      <p:pic>
        <p:nvPicPr>
          <p:cNvPr id="12" name="Picture 11">
            <a:extLst>
              <a:ext uri="{FF2B5EF4-FFF2-40B4-BE49-F238E27FC236}">
                <a16:creationId xmlns:a16="http://schemas.microsoft.com/office/drawing/2014/main" id="{3DDA8E36-5FEB-2A0D-6117-FD7D3F93A6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13" name="TextBox 12">
            <a:extLst>
              <a:ext uri="{FF2B5EF4-FFF2-40B4-BE49-F238E27FC236}">
                <a16:creationId xmlns:a16="http://schemas.microsoft.com/office/drawing/2014/main" id="{6E0AFA30-784F-9BD8-08A4-794965439F30}"/>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sp>
        <p:nvSpPr>
          <p:cNvPr id="14" name="TextBox 13">
            <a:extLst>
              <a:ext uri="{FF2B5EF4-FFF2-40B4-BE49-F238E27FC236}">
                <a16:creationId xmlns:a16="http://schemas.microsoft.com/office/drawing/2014/main" id="{78C43823-88CD-EA4D-CD3A-BCD862FA770C}"/>
              </a:ext>
            </a:extLst>
          </p:cNvPr>
          <p:cNvSpPr txBox="1"/>
          <p:nvPr/>
        </p:nvSpPr>
        <p:spPr>
          <a:xfrm>
            <a:off x="2686561" y="433564"/>
            <a:ext cx="9469927" cy="646331"/>
          </a:xfrm>
          <a:prstGeom prst="rect">
            <a:avLst/>
          </a:prstGeom>
          <a:noFill/>
        </p:spPr>
        <p:txBody>
          <a:bodyPr wrap="square" rtlCol="0">
            <a:spAutoFit/>
          </a:bodyPr>
          <a:lstStyle/>
          <a:p>
            <a:r>
              <a:rPr lang="es-CO" b="1" dirty="0">
                <a:latin typeface="Avenir Next LT Pro" panose="020B0504020202020204" pitchFamily="34" charset="0"/>
              </a:rPr>
              <a:t>Repaso de las conjugaciones </a:t>
            </a:r>
          </a:p>
          <a:p>
            <a:r>
              <a:rPr lang="en-GB" i="1" dirty="0">
                <a:latin typeface="Avenir Next LT Pro" panose="020B0504020202020204" pitchFamily="34" charset="0"/>
              </a:rPr>
              <a:t>Recap of the conjugations</a:t>
            </a:r>
          </a:p>
        </p:txBody>
      </p:sp>
      <p:sp>
        <p:nvSpPr>
          <p:cNvPr id="2" name="TextBox 1">
            <a:extLst>
              <a:ext uri="{FF2B5EF4-FFF2-40B4-BE49-F238E27FC236}">
                <a16:creationId xmlns:a16="http://schemas.microsoft.com/office/drawing/2014/main" id="{D097F466-C142-5755-13DA-C13075A20CF8}"/>
              </a:ext>
            </a:extLst>
          </p:cNvPr>
          <p:cNvSpPr txBox="1"/>
          <p:nvPr/>
        </p:nvSpPr>
        <p:spPr>
          <a:xfrm>
            <a:off x="236531" y="1436354"/>
            <a:ext cx="9469927" cy="369332"/>
          </a:xfrm>
          <a:prstGeom prst="rect">
            <a:avLst/>
          </a:prstGeom>
          <a:noFill/>
        </p:spPr>
        <p:txBody>
          <a:bodyPr wrap="square" rtlCol="0">
            <a:spAutoFit/>
          </a:bodyPr>
          <a:lstStyle/>
          <a:p>
            <a:r>
              <a:rPr lang="en-GB" i="1" dirty="0">
                <a:latin typeface="Avenir Next LT Pro" panose="020B0504020202020204" pitchFamily="34" charset="0"/>
              </a:rPr>
              <a:t>You don’t need to write this down (it’s already in your books)</a:t>
            </a:r>
          </a:p>
        </p:txBody>
      </p:sp>
      <p:graphicFrame>
        <p:nvGraphicFramePr>
          <p:cNvPr id="3" name="Table 2">
            <a:extLst>
              <a:ext uri="{FF2B5EF4-FFF2-40B4-BE49-F238E27FC236}">
                <a16:creationId xmlns:a16="http://schemas.microsoft.com/office/drawing/2014/main" id="{65A3739E-DDCC-DCA6-0837-1BB03E86C365}"/>
              </a:ext>
            </a:extLst>
          </p:cNvPr>
          <p:cNvGraphicFramePr>
            <a:graphicFrameLocks noGrp="1"/>
          </p:cNvGraphicFramePr>
          <p:nvPr/>
        </p:nvGraphicFramePr>
        <p:xfrm>
          <a:off x="319548" y="2054241"/>
          <a:ext cx="11552904" cy="2595880"/>
        </p:xfrm>
        <a:graphic>
          <a:graphicData uri="http://schemas.openxmlformats.org/drawingml/2006/table">
            <a:tbl>
              <a:tblPr firstRow="1" bandRow="1">
                <a:tableStyleId>{21E4AEA4-8DFA-4A89-87EB-49C32662AFE0}</a:tableStyleId>
              </a:tblPr>
              <a:tblGrid>
                <a:gridCol w="3161070">
                  <a:extLst>
                    <a:ext uri="{9D8B030D-6E8A-4147-A177-3AD203B41FA5}">
                      <a16:colId xmlns:a16="http://schemas.microsoft.com/office/drawing/2014/main" val="3606840527"/>
                    </a:ext>
                  </a:extLst>
                </a:gridCol>
                <a:gridCol w="2615382">
                  <a:extLst>
                    <a:ext uri="{9D8B030D-6E8A-4147-A177-3AD203B41FA5}">
                      <a16:colId xmlns:a16="http://schemas.microsoft.com/office/drawing/2014/main" val="3885281505"/>
                    </a:ext>
                  </a:extLst>
                </a:gridCol>
                <a:gridCol w="2888226">
                  <a:extLst>
                    <a:ext uri="{9D8B030D-6E8A-4147-A177-3AD203B41FA5}">
                      <a16:colId xmlns:a16="http://schemas.microsoft.com/office/drawing/2014/main" val="2400546341"/>
                    </a:ext>
                  </a:extLst>
                </a:gridCol>
                <a:gridCol w="2888226">
                  <a:extLst>
                    <a:ext uri="{9D8B030D-6E8A-4147-A177-3AD203B41FA5}">
                      <a16:colId xmlns:a16="http://schemas.microsoft.com/office/drawing/2014/main" val="1869917092"/>
                    </a:ext>
                  </a:extLst>
                </a:gridCol>
              </a:tblGrid>
              <a:tr h="370840">
                <a:tc>
                  <a:txBody>
                    <a:bodyPr/>
                    <a:lstStyle/>
                    <a:p>
                      <a:r>
                        <a:rPr lang="es-CO" dirty="0" err="1">
                          <a:latin typeface="Avenir Next LT Pro" panose="020B0504020202020204" pitchFamily="34" charset="0"/>
                        </a:rPr>
                        <a:t>Person</a:t>
                      </a:r>
                      <a:endParaRPr lang="es-CO" dirty="0">
                        <a:latin typeface="Avenir Next LT Pro" panose="020B0504020202020204" pitchFamily="34" charset="0"/>
                      </a:endParaRPr>
                    </a:p>
                  </a:txBody>
                  <a:tcPr/>
                </a:tc>
                <a:tc>
                  <a:txBody>
                    <a:bodyPr/>
                    <a:lstStyle/>
                    <a:p>
                      <a:r>
                        <a:rPr lang="es-CO" dirty="0">
                          <a:latin typeface="Avenir Next LT Pro" panose="020B0504020202020204" pitchFamily="34" charset="0"/>
                        </a:rPr>
                        <a:t>“ar” Regular </a:t>
                      </a:r>
                      <a:r>
                        <a:rPr lang="es-CO" dirty="0" err="1">
                          <a:latin typeface="Avenir Next LT Pro" panose="020B0504020202020204" pitchFamily="34" charset="0"/>
                        </a:rPr>
                        <a:t>Endings</a:t>
                      </a:r>
                      <a:endParaRPr lang="es-CO" dirty="0">
                        <a:latin typeface="Avenir Next LT Pro" panose="020B05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dirty="0">
                          <a:latin typeface="Avenir Next LT Pro" panose="020B0504020202020204" pitchFamily="34" charset="0"/>
                        </a:rPr>
                        <a:t>“</a:t>
                      </a:r>
                      <a:r>
                        <a:rPr lang="es-CO" dirty="0" err="1">
                          <a:latin typeface="Avenir Next LT Pro" panose="020B0504020202020204" pitchFamily="34" charset="0"/>
                        </a:rPr>
                        <a:t>er</a:t>
                      </a:r>
                      <a:r>
                        <a:rPr lang="es-CO" dirty="0">
                          <a:latin typeface="Avenir Next LT Pro" panose="020B0504020202020204" pitchFamily="34" charset="0"/>
                        </a:rPr>
                        <a:t>” Regular </a:t>
                      </a:r>
                      <a:r>
                        <a:rPr lang="es-CO" dirty="0" err="1">
                          <a:latin typeface="Avenir Next LT Pro" panose="020B0504020202020204" pitchFamily="34" charset="0"/>
                        </a:rPr>
                        <a:t>Endings</a:t>
                      </a:r>
                      <a:endParaRPr lang="es-CO" dirty="0">
                        <a:latin typeface="Avenir Next LT Pro" panose="020B05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dirty="0">
                          <a:latin typeface="Avenir Next LT Pro" panose="020B0504020202020204" pitchFamily="34" charset="0"/>
                        </a:rPr>
                        <a:t>“ir” Regular </a:t>
                      </a:r>
                      <a:r>
                        <a:rPr lang="es-CO" dirty="0" err="1">
                          <a:latin typeface="Avenir Next LT Pro" panose="020B0504020202020204" pitchFamily="34" charset="0"/>
                        </a:rPr>
                        <a:t>Endings</a:t>
                      </a:r>
                      <a:endParaRPr lang="es-CO" dirty="0">
                        <a:latin typeface="Avenir Next LT Pro" panose="020B0504020202020204" pitchFamily="34" charset="0"/>
                      </a:endParaRPr>
                    </a:p>
                  </a:txBody>
                  <a:tcPr/>
                </a:tc>
                <a:extLst>
                  <a:ext uri="{0D108BD9-81ED-4DB2-BD59-A6C34878D82A}">
                    <a16:rowId xmlns:a16="http://schemas.microsoft.com/office/drawing/2014/main" val="1163168782"/>
                  </a:ext>
                </a:extLst>
              </a:tr>
              <a:tr h="370840">
                <a:tc>
                  <a:txBody>
                    <a:bodyPr/>
                    <a:lstStyle/>
                    <a:p>
                      <a:r>
                        <a:rPr lang="es-CO" dirty="0">
                          <a:latin typeface="Avenir Next LT Pro" panose="020B0504020202020204" pitchFamily="34" charset="0"/>
                        </a:rPr>
                        <a:t>Yo (I)</a:t>
                      </a:r>
                    </a:p>
                  </a:txBody>
                  <a:tcPr/>
                </a:tc>
                <a:tc>
                  <a:txBody>
                    <a:bodyPr/>
                    <a:lstStyle/>
                    <a:p>
                      <a:pPr algn="ctr"/>
                      <a:r>
                        <a:rPr lang="es-CO" b="1" dirty="0">
                          <a:latin typeface="Avenir Next LT Pro" panose="020B0504020202020204" pitchFamily="34" charset="0"/>
                        </a:rPr>
                        <a:t>o</a:t>
                      </a:r>
                    </a:p>
                  </a:txBody>
                  <a:tcPr/>
                </a:tc>
                <a:tc>
                  <a:txBody>
                    <a:bodyPr/>
                    <a:lstStyle/>
                    <a:p>
                      <a:pPr algn="ctr"/>
                      <a:r>
                        <a:rPr lang="es-CO" b="1" dirty="0">
                          <a:latin typeface="Avenir Next LT Pro" panose="020B0504020202020204" pitchFamily="34" charset="0"/>
                        </a:rPr>
                        <a:t>o</a:t>
                      </a:r>
                    </a:p>
                  </a:txBody>
                  <a:tcPr/>
                </a:tc>
                <a:tc>
                  <a:txBody>
                    <a:bodyPr/>
                    <a:lstStyle/>
                    <a:p>
                      <a:pPr algn="ctr"/>
                      <a:r>
                        <a:rPr lang="es-CO" b="1" dirty="0">
                          <a:latin typeface="Avenir Next LT Pro" panose="020B0504020202020204" pitchFamily="34" charset="0"/>
                        </a:rPr>
                        <a:t>o</a:t>
                      </a:r>
                    </a:p>
                  </a:txBody>
                  <a:tcPr/>
                </a:tc>
                <a:extLst>
                  <a:ext uri="{0D108BD9-81ED-4DB2-BD59-A6C34878D82A}">
                    <a16:rowId xmlns:a16="http://schemas.microsoft.com/office/drawing/2014/main" val="1967903162"/>
                  </a:ext>
                </a:extLst>
              </a:tr>
              <a:tr h="370840">
                <a:tc>
                  <a:txBody>
                    <a:bodyPr/>
                    <a:lstStyle/>
                    <a:p>
                      <a:r>
                        <a:rPr lang="es-CO" dirty="0">
                          <a:latin typeface="Avenir Next LT Pro" panose="020B0504020202020204" pitchFamily="34" charset="0"/>
                        </a:rPr>
                        <a:t>Tú (</a:t>
                      </a:r>
                      <a:r>
                        <a:rPr lang="es-CO" dirty="0" err="1">
                          <a:latin typeface="Avenir Next LT Pro" panose="020B0504020202020204" pitchFamily="34" charset="0"/>
                        </a:rPr>
                        <a:t>You</a:t>
                      </a:r>
                      <a:r>
                        <a:rPr lang="es-CO" dirty="0">
                          <a:latin typeface="Avenir Next LT Pro" panose="020B0504020202020204" pitchFamily="34" charset="0"/>
                        </a:rPr>
                        <a:t>)</a:t>
                      </a:r>
                    </a:p>
                  </a:txBody>
                  <a:tcPr/>
                </a:tc>
                <a:tc>
                  <a:txBody>
                    <a:bodyPr/>
                    <a:lstStyle/>
                    <a:p>
                      <a:pPr algn="ctr"/>
                      <a:r>
                        <a:rPr lang="es-CO" b="1" dirty="0">
                          <a:latin typeface="Avenir Next LT Pro" panose="020B0504020202020204" pitchFamily="34" charset="0"/>
                        </a:rPr>
                        <a:t>as</a:t>
                      </a:r>
                    </a:p>
                  </a:txBody>
                  <a:tcPr/>
                </a:tc>
                <a:tc>
                  <a:txBody>
                    <a:bodyPr/>
                    <a:lstStyle/>
                    <a:p>
                      <a:pPr algn="ctr"/>
                      <a:r>
                        <a:rPr lang="es-CO" b="1" dirty="0">
                          <a:latin typeface="Avenir Next LT Pro" panose="020B0504020202020204" pitchFamily="34" charset="0"/>
                        </a:rPr>
                        <a:t>es</a:t>
                      </a:r>
                    </a:p>
                  </a:txBody>
                  <a:tcPr/>
                </a:tc>
                <a:tc>
                  <a:txBody>
                    <a:bodyPr/>
                    <a:lstStyle/>
                    <a:p>
                      <a:pPr algn="ctr"/>
                      <a:r>
                        <a:rPr lang="es-CO" b="1" dirty="0">
                          <a:latin typeface="Avenir Next LT Pro" panose="020B0504020202020204" pitchFamily="34" charset="0"/>
                        </a:rPr>
                        <a:t>es</a:t>
                      </a:r>
                    </a:p>
                  </a:txBody>
                  <a:tcPr/>
                </a:tc>
                <a:extLst>
                  <a:ext uri="{0D108BD9-81ED-4DB2-BD59-A6C34878D82A}">
                    <a16:rowId xmlns:a16="http://schemas.microsoft.com/office/drawing/2014/main" val="2922721006"/>
                  </a:ext>
                </a:extLst>
              </a:tr>
              <a:tr h="370840">
                <a:tc>
                  <a:txBody>
                    <a:bodyPr/>
                    <a:lstStyle/>
                    <a:p>
                      <a:r>
                        <a:rPr lang="es-CO" dirty="0">
                          <a:latin typeface="Avenir Next LT Pro" panose="020B0504020202020204" pitchFamily="34" charset="0"/>
                        </a:rPr>
                        <a:t>Él (he) / ella (</a:t>
                      </a:r>
                      <a:r>
                        <a:rPr lang="es-CO" dirty="0" err="1">
                          <a:latin typeface="Avenir Next LT Pro" panose="020B0504020202020204" pitchFamily="34" charset="0"/>
                        </a:rPr>
                        <a:t>she</a:t>
                      </a:r>
                      <a:r>
                        <a:rPr lang="es-CO" dirty="0">
                          <a:latin typeface="Avenir Next LT Pro" panose="020B0504020202020204" pitchFamily="34" charset="0"/>
                        </a:rPr>
                        <a:t>)</a:t>
                      </a:r>
                    </a:p>
                  </a:txBody>
                  <a:tcPr/>
                </a:tc>
                <a:tc>
                  <a:txBody>
                    <a:bodyPr/>
                    <a:lstStyle/>
                    <a:p>
                      <a:pPr algn="ctr"/>
                      <a:r>
                        <a:rPr lang="es-CO" b="1" dirty="0">
                          <a:latin typeface="Avenir Next LT Pro" panose="020B0504020202020204" pitchFamily="34" charset="0"/>
                        </a:rPr>
                        <a:t>a</a:t>
                      </a:r>
                    </a:p>
                  </a:txBody>
                  <a:tcPr/>
                </a:tc>
                <a:tc>
                  <a:txBody>
                    <a:bodyPr/>
                    <a:lstStyle/>
                    <a:p>
                      <a:pPr algn="ctr"/>
                      <a:r>
                        <a:rPr lang="es-CO" b="1" dirty="0">
                          <a:latin typeface="Avenir Next LT Pro" panose="020B0504020202020204" pitchFamily="34" charset="0"/>
                        </a:rPr>
                        <a:t>e</a:t>
                      </a:r>
                    </a:p>
                  </a:txBody>
                  <a:tcPr/>
                </a:tc>
                <a:tc>
                  <a:txBody>
                    <a:bodyPr/>
                    <a:lstStyle/>
                    <a:p>
                      <a:pPr algn="ctr"/>
                      <a:r>
                        <a:rPr lang="es-CO" b="1" dirty="0">
                          <a:latin typeface="Avenir Next LT Pro" panose="020B0504020202020204" pitchFamily="34" charset="0"/>
                        </a:rPr>
                        <a:t>e</a:t>
                      </a:r>
                    </a:p>
                  </a:txBody>
                  <a:tcPr/>
                </a:tc>
                <a:extLst>
                  <a:ext uri="{0D108BD9-81ED-4DB2-BD59-A6C34878D82A}">
                    <a16:rowId xmlns:a16="http://schemas.microsoft.com/office/drawing/2014/main" val="2895944978"/>
                  </a:ext>
                </a:extLst>
              </a:tr>
              <a:tr h="370840">
                <a:tc>
                  <a:txBody>
                    <a:bodyPr/>
                    <a:lstStyle/>
                    <a:p>
                      <a:r>
                        <a:rPr lang="es-CO" dirty="0">
                          <a:latin typeface="Avenir Next LT Pro" panose="020B0504020202020204" pitchFamily="34" charset="0"/>
                        </a:rPr>
                        <a:t>Nosotros (</a:t>
                      </a:r>
                      <a:r>
                        <a:rPr lang="es-CO" dirty="0" err="1">
                          <a:latin typeface="Avenir Next LT Pro" panose="020B0504020202020204" pitchFamily="34" charset="0"/>
                        </a:rPr>
                        <a:t>we</a:t>
                      </a:r>
                      <a:r>
                        <a:rPr lang="es-CO" dirty="0">
                          <a:latin typeface="Avenir Next LT Pro" panose="020B0504020202020204" pitchFamily="34" charset="0"/>
                        </a:rPr>
                        <a:t>)</a:t>
                      </a:r>
                    </a:p>
                  </a:txBody>
                  <a:tcPr/>
                </a:tc>
                <a:tc>
                  <a:txBody>
                    <a:bodyPr/>
                    <a:lstStyle/>
                    <a:p>
                      <a:pPr algn="ctr"/>
                      <a:r>
                        <a:rPr lang="es-CO" b="1" dirty="0">
                          <a:latin typeface="Avenir Next LT Pro" panose="020B0504020202020204" pitchFamily="34" charset="0"/>
                        </a:rPr>
                        <a:t>amos</a:t>
                      </a:r>
                    </a:p>
                  </a:txBody>
                  <a:tcPr/>
                </a:tc>
                <a:tc>
                  <a:txBody>
                    <a:bodyPr/>
                    <a:lstStyle/>
                    <a:p>
                      <a:pPr algn="ctr"/>
                      <a:r>
                        <a:rPr lang="es-CO" b="1" dirty="0">
                          <a:latin typeface="Avenir Next LT Pro" panose="020B0504020202020204" pitchFamily="34" charset="0"/>
                        </a:rPr>
                        <a:t>emos</a:t>
                      </a:r>
                    </a:p>
                  </a:txBody>
                  <a:tcPr/>
                </a:tc>
                <a:tc>
                  <a:txBody>
                    <a:bodyPr/>
                    <a:lstStyle/>
                    <a:p>
                      <a:pPr algn="ctr"/>
                      <a:r>
                        <a:rPr lang="es-CO" b="1" dirty="0" err="1">
                          <a:latin typeface="Avenir Next LT Pro" panose="020B0504020202020204" pitchFamily="34" charset="0"/>
                        </a:rPr>
                        <a:t>imos</a:t>
                      </a:r>
                      <a:endParaRPr lang="es-CO" b="1" dirty="0">
                        <a:latin typeface="Avenir Next LT Pro" panose="020B0504020202020204" pitchFamily="34" charset="0"/>
                      </a:endParaRPr>
                    </a:p>
                  </a:txBody>
                  <a:tcPr/>
                </a:tc>
                <a:extLst>
                  <a:ext uri="{0D108BD9-81ED-4DB2-BD59-A6C34878D82A}">
                    <a16:rowId xmlns:a16="http://schemas.microsoft.com/office/drawing/2014/main" val="1971750757"/>
                  </a:ext>
                </a:extLst>
              </a:tr>
              <a:tr h="370840">
                <a:tc>
                  <a:txBody>
                    <a:bodyPr/>
                    <a:lstStyle/>
                    <a:p>
                      <a:r>
                        <a:rPr lang="es-CO" dirty="0">
                          <a:latin typeface="Avenir Next LT Pro" panose="020B0504020202020204" pitchFamily="34" charset="0"/>
                        </a:rPr>
                        <a:t>Vosotros (</a:t>
                      </a:r>
                      <a:r>
                        <a:rPr lang="es-CO" dirty="0" err="1">
                          <a:latin typeface="Avenir Next LT Pro" panose="020B0504020202020204" pitchFamily="34" charset="0"/>
                        </a:rPr>
                        <a:t>you</a:t>
                      </a:r>
                      <a:r>
                        <a:rPr lang="es-CO" dirty="0">
                          <a:latin typeface="Avenir Next LT Pro" panose="020B0504020202020204" pitchFamily="34" charset="0"/>
                        </a:rPr>
                        <a:t> </a:t>
                      </a:r>
                      <a:r>
                        <a:rPr lang="es-CO" dirty="0" err="1">
                          <a:latin typeface="Avenir Next LT Pro" panose="020B0504020202020204" pitchFamily="34" charset="0"/>
                        </a:rPr>
                        <a:t>all</a:t>
                      </a:r>
                      <a:r>
                        <a:rPr lang="es-CO" dirty="0">
                          <a:latin typeface="Avenir Next LT Pro" panose="020B0504020202020204" pitchFamily="34" charset="0"/>
                        </a:rPr>
                        <a:t>)</a:t>
                      </a:r>
                    </a:p>
                  </a:txBody>
                  <a:tcPr/>
                </a:tc>
                <a:tc>
                  <a:txBody>
                    <a:bodyPr/>
                    <a:lstStyle/>
                    <a:p>
                      <a:pPr algn="ctr"/>
                      <a:r>
                        <a:rPr lang="es-CO" b="1" dirty="0" err="1">
                          <a:latin typeface="Avenir Next LT Pro" panose="020B0504020202020204" pitchFamily="34" charset="0"/>
                        </a:rPr>
                        <a:t>áis</a:t>
                      </a:r>
                      <a:endParaRPr lang="es-CO" b="1" dirty="0">
                        <a:latin typeface="Avenir Next LT Pro" panose="020B0504020202020204" pitchFamily="34" charset="0"/>
                      </a:endParaRPr>
                    </a:p>
                  </a:txBody>
                  <a:tcPr/>
                </a:tc>
                <a:tc>
                  <a:txBody>
                    <a:bodyPr/>
                    <a:lstStyle/>
                    <a:p>
                      <a:pPr algn="ctr"/>
                      <a:r>
                        <a:rPr lang="es-CO" b="1" dirty="0" err="1">
                          <a:latin typeface="Avenir Next LT Pro" panose="020B0504020202020204" pitchFamily="34" charset="0"/>
                        </a:rPr>
                        <a:t>éis</a:t>
                      </a:r>
                      <a:endParaRPr lang="es-CO" b="1" dirty="0">
                        <a:latin typeface="Avenir Next LT Pro" panose="020B0504020202020204" pitchFamily="34" charset="0"/>
                      </a:endParaRPr>
                    </a:p>
                  </a:txBody>
                  <a:tcPr/>
                </a:tc>
                <a:tc>
                  <a:txBody>
                    <a:bodyPr/>
                    <a:lstStyle/>
                    <a:p>
                      <a:pPr algn="ctr"/>
                      <a:r>
                        <a:rPr lang="es-CO" b="1" dirty="0" err="1">
                          <a:latin typeface="Avenir Next LT Pro" panose="020B0504020202020204" pitchFamily="34" charset="0"/>
                        </a:rPr>
                        <a:t>ís</a:t>
                      </a:r>
                      <a:endParaRPr lang="es-CO" b="1" dirty="0">
                        <a:latin typeface="Avenir Next LT Pro" panose="020B0504020202020204" pitchFamily="34" charset="0"/>
                      </a:endParaRPr>
                    </a:p>
                  </a:txBody>
                  <a:tcPr/>
                </a:tc>
                <a:extLst>
                  <a:ext uri="{0D108BD9-81ED-4DB2-BD59-A6C34878D82A}">
                    <a16:rowId xmlns:a16="http://schemas.microsoft.com/office/drawing/2014/main" val="3106837288"/>
                  </a:ext>
                </a:extLst>
              </a:tr>
              <a:tr h="370840">
                <a:tc>
                  <a:txBody>
                    <a:bodyPr/>
                    <a:lstStyle/>
                    <a:p>
                      <a:r>
                        <a:rPr lang="es-CO" dirty="0">
                          <a:latin typeface="Avenir Next LT Pro" panose="020B0504020202020204" pitchFamily="34" charset="0"/>
                        </a:rPr>
                        <a:t>Ellos (</a:t>
                      </a:r>
                      <a:r>
                        <a:rPr lang="es-CO" dirty="0" err="1">
                          <a:latin typeface="Avenir Next LT Pro" panose="020B0504020202020204" pitchFamily="34" charset="0"/>
                        </a:rPr>
                        <a:t>they</a:t>
                      </a:r>
                      <a:r>
                        <a:rPr lang="es-CO" dirty="0">
                          <a:latin typeface="Avenir Next LT Pro" panose="020B0504020202020204" pitchFamily="34" charset="0"/>
                        </a:rPr>
                        <a:t>) / ellas (</a:t>
                      </a:r>
                      <a:r>
                        <a:rPr lang="es-CO" dirty="0" err="1">
                          <a:latin typeface="Avenir Next LT Pro" panose="020B0504020202020204" pitchFamily="34" charset="0"/>
                        </a:rPr>
                        <a:t>they</a:t>
                      </a:r>
                      <a:r>
                        <a:rPr lang="es-CO" dirty="0">
                          <a:latin typeface="Avenir Next LT Pro" panose="020B0504020202020204" pitchFamily="34" charset="0"/>
                        </a:rPr>
                        <a:t> </a:t>
                      </a:r>
                      <a:r>
                        <a:rPr lang="es-CO" dirty="0" err="1">
                          <a:latin typeface="Avenir Next LT Pro" panose="020B0504020202020204" pitchFamily="34" charset="0"/>
                        </a:rPr>
                        <a:t>girls</a:t>
                      </a:r>
                      <a:r>
                        <a:rPr lang="es-CO" dirty="0">
                          <a:latin typeface="Avenir Next LT Pro" panose="020B0504020202020204" pitchFamily="34" charset="0"/>
                        </a:rPr>
                        <a:t>)</a:t>
                      </a:r>
                    </a:p>
                  </a:txBody>
                  <a:tcPr/>
                </a:tc>
                <a:tc>
                  <a:txBody>
                    <a:bodyPr/>
                    <a:lstStyle/>
                    <a:p>
                      <a:pPr algn="ctr"/>
                      <a:r>
                        <a:rPr lang="es-CO" b="1" dirty="0" err="1">
                          <a:latin typeface="Avenir Next LT Pro" panose="020B0504020202020204" pitchFamily="34" charset="0"/>
                        </a:rPr>
                        <a:t>an</a:t>
                      </a:r>
                      <a:endParaRPr lang="es-CO" b="1" dirty="0">
                        <a:latin typeface="Avenir Next LT Pro" panose="020B0504020202020204" pitchFamily="34" charset="0"/>
                      </a:endParaRPr>
                    </a:p>
                  </a:txBody>
                  <a:tcPr/>
                </a:tc>
                <a:tc>
                  <a:txBody>
                    <a:bodyPr/>
                    <a:lstStyle/>
                    <a:p>
                      <a:pPr algn="ctr"/>
                      <a:r>
                        <a:rPr lang="es-CO" b="1" dirty="0">
                          <a:latin typeface="Avenir Next LT Pro" panose="020B0504020202020204" pitchFamily="34" charset="0"/>
                        </a:rPr>
                        <a:t>en</a:t>
                      </a:r>
                    </a:p>
                  </a:txBody>
                  <a:tcPr/>
                </a:tc>
                <a:tc>
                  <a:txBody>
                    <a:bodyPr/>
                    <a:lstStyle/>
                    <a:p>
                      <a:pPr algn="ctr"/>
                      <a:r>
                        <a:rPr lang="es-CO" b="1" dirty="0">
                          <a:latin typeface="Avenir Next LT Pro" panose="020B0504020202020204" pitchFamily="34" charset="0"/>
                        </a:rPr>
                        <a:t>en</a:t>
                      </a:r>
                    </a:p>
                  </a:txBody>
                  <a:tcPr/>
                </a:tc>
                <a:extLst>
                  <a:ext uri="{0D108BD9-81ED-4DB2-BD59-A6C34878D82A}">
                    <a16:rowId xmlns:a16="http://schemas.microsoft.com/office/drawing/2014/main" val="2988257796"/>
                  </a:ext>
                </a:extLst>
              </a:tr>
            </a:tbl>
          </a:graphicData>
        </a:graphic>
      </p:graphicFrame>
      <p:sp>
        <p:nvSpPr>
          <p:cNvPr id="4" name="Rectangle: Rounded Corners 3">
            <a:extLst>
              <a:ext uri="{FF2B5EF4-FFF2-40B4-BE49-F238E27FC236}">
                <a16:creationId xmlns:a16="http://schemas.microsoft.com/office/drawing/2014/main" id="{DFD76D12-68BC-CC1F-113C-DEBA319B7929}"/>
              </a:ext>
            </a:extLst>
          </p:cNvPr>
          <p:cNvSpPr/>
          <p:nvPr/>
        </p:nvSpPr>
        <p:spPr>
          <a:xfrm>
            <a:off x="3978876" y="2471351"/>
            <a:ext cx="1865870" cy="30868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5" name="Rectangle: Rounded Corners 4">
            <a:extLst>
              <a:ext uri="{FF2B5EF4-FFF2-40B4-BE49-F238E27FC236}">
                <a16:creationId xmlns:a16="http://schemas.microsoft.com/office/drawing/2014/main" id="{1FB2AD2D-9AAF-9C4C-E77D-A77AF9B3EB21}"/>
              </a:ext>
            </a:extLst>
          </p:cNvPr>
          <p:cNvSpPr/>
          <p:nvPr/>
        </p:nvSpPr>
        <p:spPr>
          <a:xfrm>
            <a:off x="6738552" y="2471351"/>
            <a:ext cx="1865870" cy="30868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6" name="Rectangle: Rounded Corners 5">
            <a:extLst>
              <a:ext uri="{FF2B5EF4-FFF2-40B4-BE49-F238E27FC236}">
                <a16:creationId xmlns:a16="http://schemas.microsoft.com/office/drawing/2014/main" id="{4758F50E-BE5F-06D2-103C-89C45D925E70}"/>
              </a:ext>
            </a:extLst>
          </p:cNvPr>
          <p:cNvSpPr/>
          <p:nvPr/>
        </p:nvSpPr>
        <p:spPr>
          <a:xfrm>
            <a:off x="9498228" y="2471351"/>
            <a:ext cx="1865870" cy="30868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18" name="Rectangle: Rounded Corners 17">
            <a:extLst>
              <a:ext uri="{FF2B5EF4-FFF2-40B4-BE49-F238E27FC236}">
                <a16:creationId xmlns:a16="http://schemas.microsoft.com/office/drawing/2014/main" id="{A93BE119-0AAA-C429-565B-4E178C4B11C5}"/>
              </a:ext>
            </a:extLst>
          </p:cNvPr>
          <p:cNvSpPr/>
          <p:nvPr/>
        </p:nvSpPr>
        <p:spPr>
          <a:xfrm>
            <a:off x="3978876" y="2827322"/>
            <a:ext cx="1865870" cy="30868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19" name="Rectangle: Rounded Corners 18">
            <a:extLst>
              <a:ext uri="{FF2B5EF4-FFF2-40B4-BE49-F238E27FC236}">
                <a16:creationId xmlns:a16="http://schemas.microsoft.com/office/drawing/2014/main" id="{DD468C3E-5C82-C604-DDC2-349DED77F44A}"/>
              </a:ext>
            </a:extLst>
          </p:cNvPr>
          <p:cNvSpPr/>
          <p:nvPr/>
        </p:nvSpPr>
        <p:spPr>
          <a:xfrm>
            <a:off x="6738552" y="2827322"/>
            <a:ext cx="1865870" cy="30868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20" name="Rectangle: Rounded Corners 19">
            <a:extLst>
              <a:ext uri="{FF2B5EF4-FFF2-40B4-BE49-F238E27FC236}">
                <a16:creationId xmlns:a16="http://schemas.microsoft.com/office/drawing/2014/main" id="{850272F8-BDBC-DCE2-E58A-B2FCC2DFF9AD}"/>
              </a:ext>
            </a:extLst>
          </p:cNvPr>
          <p:cNvSpPr/>
          <p:nvPr/>
        </p:nvSpPr>
        <p:spPr>
          <a:xfrm>
            <a:off x="9498228" y="2827322"/>
            <a:ext cx="1865870" cy="30868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21" name="Rectangle: Rounded Corners 20">
            <a:extLst>
              <a:ext uri="{FF2B5EF4-FFF2-40B4-BE49-F238E27FC236}">
                <a16:creationId xmlns:a16="http://schemas.microsoft.com/office/drawing/2014/main" id="{A1A6926E-BD54-1C2F-F005-4E147FC7C18A}"/>
              </a:ext>
            </a:extLst>
          </p:cNvPr>
          <p:cNvSpPr/>
          <p:nvPr/>
        </p:nvSpPr>
        <p:spPr>
          <a:xfrm>
            <a:off x="3978876" y="3183293"/>
            <a:ext cx="1865870" cy="30868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22" name="Rectangle: Rounded Corners 21">
            <a:extLst>
              <a:ext uri="{FF2B5EF4-FFF2-40B4-BE49-F238E27FC236}">
                <a16:creationId xmlns:a16="http://schemas.microsoft.com/office/drawing/2014/main" id="{C69B3215-D990-DBF5-3325-359342970EC2}"/>
              </a:ext>
            </a:extLst>
          </p:cNvPr>
          <p:cNvSpPr/>
          <p:nvPr/>
        </p:nvSpPr>
        <p:spPr>
          <a:xfrm>
            <a:off x="6738552" y="3183293"/>
            <a:ext cx="1865870" cy="30868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23" name="Rectangle: Rounded Corners 22">
            <a:extLst>
              <a:ext uri="{FF2B5EF4-FFF2-40B4-BE49-F238E27FC236}">
                <a16:creationId xmlns:a16="http://schemas.microsoft.com/office/drawing/2014/main" id="{29C0B41A-DAF7-A898-8B9F-C5A5859B2491}"/>
              </a:ext>
            </a:extLst>
          </p:cNvPr>
          <p:cNvSpPr/>
          <p:nvPr/>
        </p:nvSpPr>
        <p:spPr>
          <a:xfrm>
            <a:off x="9498228" y="3183293"/>
            <a:ext cx="1865870" cy="30868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24" name="Rectangle: Rounded Corners 23">
            <a:extLst>
              <a:ext uri="{FF2B5EF4-FFF2-40B4-BE49-F238E27FC236}">
                <a16:creationId xmlns:a16="http://schemas.microsoft.com/office/drawing/2014/main" id="{7ED136A1-D9B4-508A-78B9-039A466FA165}"/>
              </a:ext>
            </a:extLst>
          </p:cNvPr>
          <p:cNvSpPr/>
          <p:nvPr/>
        </p:nvSpPr>
        <p:spPr>
          <a:xfrm>
            <a:off x="3978876" y="3539264"/>
            <a:ext cx="1865870" cy="30868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25" name="Rectangle: Rounded Corners 24">
            <a:extLst>
              <a:ext uri="{FF2B5EF4-FFF2-40B4-BE49-F238E27FC236}">
                <a16:creationId xmlns:a16="http://schemas.microsoft.com/office/drawing/2014/main" id="{536673E5-3364-C2EE-C1FD-1A8E355F1CF2}"/>
              </a:ext>
            </a:extLst>
          </p:cNvPr>
          <p:cNvSpPr/>
          <p:nvPr/>
        </p:nvSpPr>
        <p:spPr>
          <a:xfrm>
            <a:off x="6738552" y="3539264"/>
            <a:ext cx="1865870" cy="30868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26" name="Rectangle: Rounded Corners 25">
            <a:extLst>
              <a:ext uri="{FF2B5EF4-FFF2-40B4-BE49-F238E27FC236}">
                <a16:creationId xmlns:a16="http://schemas.microsoft.com/office/drawing/2014/main" id="{664F0ED6-92F6-94D8-824D-67A7C40F0787}"/>
              </a:ext>
            </a:extLst>
          </p:cNvPr>
          <p:cNvSpPr/>
          <p:nvPr/>
        </p:nvSpPr>
        <p:spPr>
          <a:xfrm>
            <a:off x="9498228" y="3539264"/>
            <a:ext cx="1865870" cy="30868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27" name="Rectangle: Rounded Corners 26">
            <a:extLst>
              <a:ext uri="{FF2B5EF4-FFF2-40B4-BE49-F238E27FC236}">
                <a16:creationId xmlns:a16="http://schemas.microsoft.com/office/drawing/2014/main" id="{39DAE819-59A0-47C4-457E-FDDF49FBA92F}"/>
              </a:ext>
            </a:extLst>
          </p:cNvPr>
          <p:cNvSpPr/>
          <p:nvPr/>
        </p:nvSpPr>
        <p:spPr>
          <a:xfrm>
            <a:off x="3978876" y="3895235"/>
            <a:ext cx="1865870" cy="30868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28" name="Rectangle: Rounded Corners 27">
            <a:extLst>
              <a:ext uri="{FF2B5EF4-FFF2-40B4-BE49-F238E27FC236}">
                <a16:creationId xmlns:a16="http://schemas.microsoft.com/office/drawing/2014/main" id="{B45274CA-4ED8-B054-10D8-E4D9DEEC37E6}"/>
              </a:ext>
            </a:extLst>
          </p:cNvPr>
          <p:cNvSpPr/>
          <p:nvPr/>
        </p:nvSpPr>
        <p:spPr>
          <a:xfrm>
            <a:off x="6738552" y="3895235"/>
            <a:ext cx="1865870" cy="30868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29" name="Rectangle: Rounded Corners 28">
            <a:extLst>
              <a:ext uri="{FF2B5EF4-FFF2-40B4-BE49-F238E27FC236}">
                <a16:creationId xmlns:a16="http://schemas.microsoft.com/office/drawing/2014/main" id="{4F98E462-6E86-25B5-F883-43500A06D264}"/>
              </a:ext>
            </a:extLst>
          </p:cNvPr>
          <p:cNvSpPr/>
          <p:nvPr/>
        </p:nvSpPr>
        <p:spPr>
          <a:xfrm>
            <a:off x="9498228" y="3895235"/>
            <a:ext cx="1865870" cy="30868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30" name="Rectangle: Rounded Corners 29">
            <a:extLst>
              <a:ext uri="{FF2B5EF4-FFF2-40B4-BE49-F238E27FC236}">
                <a16:creationId xmlns:a16="http://schemas.microsoft.com/office/drawing/2014/main" id="{7055F692-5D70-F4AA-A274-FE2B8579C7BC}"/>
              </a:ext>
            </a:extLst>
          </p:cNvPr>
          <p:cNvSpPr/>
          <p:nvPr/>
        </p:nvSpPr>
        <p:spPr>
          <a:xfrm>
            <a:off x="3978876" y="4251206"/>
            <a:ext cx="1865870" cy="30868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31" name="Rectangle: Rounded Corners 30">
            <a:extLst>
              <a:ext uri="{FF2B5EF4-FFF2-40B4-BE49-F238E27FC236}">
                <a16:creationId xmlns:a16="http://schemas.microsoft.com/office/drawing/2014/main" id="{71DE136F-1C10-5F56-3244-BD369246A273}"/>
              </a:ext>
            </a:extLst>
          </p:cNvPr>
          <p:cNvSpPr/>
          <p:nvPr/>
        </p:nvSpPr>
        <p:spPr>
          <a:xfrm>
            <a:off x="6738552" y="4251206"/>
            <a:ext cx="1865870" cy="30868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32" name="Rectangle: Rounded Corners 31">
            <a:extLst>
              <a:ext uri="{FF2B5EF4-FFF2-40B4-BE49-F238E27FC236}">
                <a16:creationId xmlns:a16="http://schemas.microsoft.com/office/drawing/2014/main" id="{2817F9A0-2CB1-2D94-CD01-B482401D69F5}"/>
              </a:ext>
            </a:extLst>
          </p:cNvPr>
          <p:cNvSpPr/>
          <p:nvPr/>
        </p:nvSpPr>
        <p:spPr>
          <a:xfrm>
            <a:off x="9498228" y="4251206"/>
            <a:ext cx="1865870" cy="30868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Tree>
    <p:extLst>
      <p:ext uri="{BB962C8B-B14F-4D97-AF65-F5344CB8AC3E}">
        <p14:creationId xmlns:p14="http://schemas.microsoft.com/office/powerpoint/2010/main" val="2741483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5"/>
                                        </p:tgtEl>
                                        <p:attrNameLst>
                                          <p:attrName>ppt_x</p:attrName>
                                        </p:attrNameLst>
                                      </p:cBhvr>
                                      <p:tavLst>
                                        <p:tav tm="0">
                                          <p:val>
                                            <p:strVal val="ppt_x"/>
                                          </p:val>
                                        </p:tav>
                                        <p:tav tm="100000">
                                          <p:val>
                                            <p:strVal val="ppt_x"/>
                                          </p:val>
                                        </p:tav>
                                      </p:tavLst>
                                    </p:anim>
                                    <p:anim calcmode="lin" valueType="num">
                                      <p:cBhvr additive="base">
                                        <p:cTn id="13" dur="500"/>
                                        <p:tgtEl>
                                          <p:spTgt spid="5"/>
                                        </p:tgtEl>
                                        <p:attrNameLst>
                                          <p:attrName>ppt_y</p:attrName>
                                        </p:attrNameLst>
                                      </p:cBhvr>
                                      <p:tavLst>
                                        <p:tav tm="0">
                                          <p:val>
                                            <p:strVal val="ppt_y"/>
                                          </p:val>
                                        </p:tav>
                                        <p:tav tm="100000">
                                          <p:val>
                                            <p:strVal val="1+ppt_h/2"/>
                                          </p:val>
                                        </p:tav>
                                      </p:tavLst>
                                    </p:anim>
                                    <p:set>
                                      <p:cBhvr>
                                        <p:cTn id="14" dur="1" fill="hold">
                                          <p:stCondLst>
                                            <p:cond delay="499"/>
                                          </p:stCondLst>
                                        </p:cTn>
                                        <p:tgtEl>
                                          <p:spTgt spid="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6"/>
                                        </p:tgtEl>
                                        <p:attrNameLst>
                                          <p:attrName>ppt_x</p:attrName>
                                        </p:attrNameLst>
                                      </p:cBhvr>
                                      <p:tavLst>
                                        <p:tav tm="0">
                                          <p:val>
                                            <p:strVal val="ppt_x"/>
                                          </p:val>
                                        </p:tav>
                                        <p:tav tm="100000">
                                          <p:val>
                                            <p:strVal val="ppt_x"/>
                                          </p:val>
                                        </p:tav>
                                      </p:tavLst>
                                    </p:anim>
                                    <p:anim calcmode="lin" valueType="num">
                                      <p:cBhvr additive="base">
                                        <p:cTn id="19" dur="500"/>
                                        <p:tgtEl>
                                          <p:spTgt spid="6"/>
                                        </p:tgtEl>
                                        <p:attrNameLst>
                                          <p:attrName>ppt_y</p:attrName>
                                        </p:attrNameLst>
                                      </p:cBhvr>
                                      <p:tavLst>
                                        <p:tav tm="0">
                                          <p:val>
                                            <p:strVal val="ppt_y"/>
                                          </p:val>
                                        </p:tav>
                                        <p:tav tm="100000">
                                          <p:val>
                                            <p:strVal val="1+ppt_h/2"/>
                                          </p:val>
                                        </p:tav>
                                      </p:tavLst>
                                    </p:anim>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18"/>
                                        </p:tgtEl>
                                        <p:attrNameLst>
                                          <p:attrName>ppt_x</p:attrName>
                                        </p:attrNameLst>
                                      </p:cBhvr>
                                      <p:tavLst>
                                        <p:tav tm="0">
                                          <p:val>
                                            <p:strVal val="ppt_x"/>
                                          </p:val>
                                        </p:tav>
                                        <p:tav tm="100000">
                                          <p:val>
                                            <p:strVal val="ppt_x"/>
                                          </p:val>
                                        </p:tav>
                                      </p:tavLst>
                                    </p:anim>
                                    <p:anim calcmode="lin" valueType="num">
                                      <p:cBhvr additive="base">
                                        <p:cTn id="25" dur="500"/>
                                        <p:tgtEl>
                                          <p:spTgt spid="18"/>
                                        </p:tgtEl>
                                        <p:attrNameLst>
                                          <p:attrName>ppt_y</p:attrName>
                                        </p:attrNameLst>
                                      </p:cBhvr>
                                      <p:tavLst>
                                        <p:tav tm="0">
                                          <p:val>
                                            <p:strVal val="ppt_y"/>
                                          </p:val>
                                        </p:tav>
                                        <p:tav tm="100000">
                                          <p:val>
                                            <p:strVal val="1+ppt_h/2"/>
                                          </p:val>
                                        </p:tav>
                                      </p:tavLst>
                                    </p:anim>
                                    <p:set>
                                      <p:cBhvr>
                                        <p:cTn id="26" dur="1" fill="hold">
                                          <p:stCondLst>
                                            <p:cond delay="499"/>
                                          </p:stCondLst>
                                        </p:cTn>
                                        <p:tgtEl>
                                          <p:spTgt spid="1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0" nodeType="clickEffect">
                                  <p:stCondLst>
                                    <p:cond delay="0"/>
                                  </p:stCondLst>
                                  <p:childTnLst>
                                    <p:anim calcmode="lin" valueType="num">
                                      <p:cBhvr additive="base">
                                        <p:cTn id="30" dur="500"/>
                                        <p:tgtEl>
                                          <p:spTgt spid="19"/>
                                        </p:tgtEl>
                                        <p:attrNameLst>
                                          <p:attrName>ppt_x</p:attrName>
                                        </p:attrNameLst>
                                      </p:cBhvr>
                                      <p:tavLst>
                                        <p:tav tm="0">
                                          <p:val>
                                            <p:strVal val="ppt_x"/>
                                          </p:val>
                                        </p:tav>
                                        <p:tav tm="100000">
                                          <p:val>
                                            <p:strVal val="ppt_x"/>
                                          </p:val>
                                        </p:tav>
                                      </p:tavLst>
                                    </p:anim>
                                    <p:anim calcmode="lin" valueType="num">
                                      <p:cBhvr additive="base">
                                        <p:cTn id="31" dur="500"/>
                                        <p:tgtEl>
                                          <p:spTgt spid="19"/>
                                        </p:tgtEl>
                                        <p:attrNameLst>
                                          <p:attrName>ppt_y</p:attrName>
                                        </p:attrNameLst>
                                      </p:cBhvr>
                                      <p:tavLst>
                                        <p:tav tm="0">
                                          <p:val>
                                            <p:strVal val="ppt_y"/>
                                          </p:val>
                                        </p:tav>
                                        <p:tav tm="100000">
                                          <p:val>
                                            <p:strVal val="1+ppt_h/2"/>
                                          </p:val>
                                        </p:tav>
                                      </p:tavLst>
                                    </p:anim>
                                    <p:set>
                                      <p:cBhvr>
                                        <p:cTn id="32" dur="1" fill="hold">
                                          <p:stCondLst>
                                            <p:cond delay="499"/>
                                          </p:stCondLst>
                                        </p:cTn>
                                        <p:tgtEl>
                                          <p:spTgt spid="1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0" nodeType="clickEffect">
                                  <p:stCondLst>
                                    <p:cond delay="0"/>
                                  </p:stCondLst>
                                  <p:childTnLst>
                                    <p:anim calcmode="lin" valueType="num">
                                      <p:cBhvr additive="base">
                                        <p:cTn id="36" dur="500"/>
                                        <p:tgtEl>
                                          <p:spTgt spid="20"/>
                                        </p:tgtEl>
                                        <p:attrNameLst>
                                          <p:attrName>ppt_x</p:attrName>
                                        </p:attrNameLst>
                                      </p:cBhvr>
                                      <p:tavLst>
                                        <p:tav tm="0">
                                          <p:val>
                                            <p:strVal val="ppt_x"/>
                                          </p:val>
                                        </p:tav>
                                        <p:tav tm="100000">
                                          <p:val>
                                            <p:strVal val="ppt_x"/>
                                          </p:val>
                                        </p:tav>
                                      </p:tavLst>
                                    </p:anim>
                                    <p:anim calcmode="lin" valueType="num">
                                      <p:cBhvr additive="base">
                                        <p:cTn id="37" dur="500"/>
                                        <p:tgtEl>
                                          <p:spTgt spid="20"/>
                                        </p:tgtEl>
                                        <p:attrNameLst>
                                          <p:attrName>ppt_y</p:attrName>
                                        </p:attrNameLst>
                                      </p:cBhvr>
                                      <p:tavLst>
                                        <p:tav tm="0">
                                          <p:val>
                                            <p:strVal val="ppt_y"/>
                                          </p:val>
                                        </p:tav>
                                        <p:tav tm="100000">
                                          <p:val>
                                            <p:strVal val="1+ppt_h/2"/>
                                          </p:val>
                                        </p:tav>
                                      </p:tavLst>
                                    </p:anim>
                                    <p:set>
                                      <p:cBhvr>
                                        <p:cTn id="38" dur="1" fill="hold">
                                          <p:stCondLst>
                                            <p:cond delay="499"/>
                                          </p:stCondLst>
                                        </p:cTn>
                                        <p:tgtEl>
                                          <p:spTgt spid="2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grpId="0" nodeType="clickEffect">
                                  <p:stCondLst>
                                    <p:cond delay="0"/>
                                  </p:stCondLst>
                                  <p:childTnLst>
                                    <p:anim calcmode="lin" valueType="num">
                                      <p:cBhvr additive="base">
                                        <p:cTn id="42" dur="500"/>
                                        <p:tgtEl>
                                          <p:spTgt spid="21"/>
                                        </p:tgtEl>
                                        <p:attrNameLst>
                                          <p:attrName>ppt_x</p:attrName>
                                        </p:attrNameLst>
                                      </p:cBhvr>
                                      <p:tavLst>
                                        <p:tav tm="0">
                                          <p:val>
                                            <p:strVal val="ppt_x"/>
                                          </p:val>
                                        </p:tav>
                                        <p:tav tm="100000">
                                          <p:val>
                                            <p:strVal val="ppt_x"/>
                                          </p:val>
                                        </p:tav>
                                      </p:tavLst>
                                    </p:anim>
                                    <p:anim calcmode="lin" valueType="num">
                                      <p:cBhvr additive="base">
                                        <p:cTn id="43" dur="500"/>
                                        <p:tgtEl>
                                          <p:spTgt spid="21"/>
                                        </p:tgtEl>
                                        <p:attrNameLst>
                                          <p:attrName>ppt_y</p:attrName>
                                        </p:attrNameLst>
                                      </p:cBhvr>
                                      <p:tavLst>
                                        <p:tav tm="0">
                                          <p:val>
                                            <p:strVal val="ppt_y"/>
                                          </p:val>
                                        </p:tav>
                                        <p:tav tm="100000">
                                          <p:val>
                                            <p:strVal val="1+ppt_h/2"/>
                                          </p:val>
                                        </p:tav>
                                      </p:tavLst>
                                    </p:anim>
                                    <p:set>
                                      <p:cBhvr>
                                        <p:cTn id="44" dur="1" fill="hold">
                                          <p:stCondLst>
                                            <p:cond delay="499"/>
                                          </p:stCondLst>
                                        </p:cTn>
                                        <p:tgtEl>
                                          <p:spTgt spid="21"/>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grpId="0" nodeType="clickEffect">
                                  <p:stCondLst>
                                    <p:cond delay="0"/>
                                  </p:stCondLst>
                                  <p:childTnLst>
                                    <p:anim calcmode="lin" valueType="num">
                                      <p:cBhvr additive="base">
                                        <p:cTn id="48" dur="500"/>
                                        <p:tgtEl>
                                          <p:spTgt spid="22"/>
                                        </p:tgtEl>
                                        <p:attrNameLst>
                                          <p:attrName>ppt_x</p:attrName>
                                        </p:attrNameLst>
                                      </p:cBhvr>
                                      <p:tavLst>
                                        <p:tav tm="0">
                                          <p:val>
                                            <p:strVal val="ppt_x"/>
                                          </p:val>
                                        </p:tav>
                                        <p:tav tm="100000">
                                          <p:val>
                                            <p:strVal val="ppt_x"/>
                                          </p:val>
                                        </p:tav>
                                      </p:tavLst>
                                    </p:anim>
                                    <p:anim calcmode="lin" valueType="num">
                                      <p:cBhvr additive="base">
                                        <p:cTn id="49" dur="500"/>
                                        <p:tgtEl>
                                          <p:spTgt spid="22"/>
                                        </p:tgtEl>
                                        <p:attrNameLst>
                                          <p:attrName>ppt_y</p:attrName>
                                        </p:attrNameLst>
                                      </p:cBhvr>
                                      <p:tavLst>
                                        <p:tav tm="0">
                                          <p:val>
                                            <p:strVal val="ppt_y"/>
                                          </p:val>
                                        </p:tav>
                                        <p:tav tm="100000">
                                          <p:val>
                                            <p:strVal val="1+ppt_h/2"/>
                                          </p:val>
                                        </p:tav>
                                      </p:tavLst>
                                    </p:anim>
                                    <p:set>
                                      <p:cBhvr>
                                        <p:cTn id="50" dur="1" fill="hold">
                                          <p:stCondLst>
                                            <p:cond delay="499"/>
                                          </p:stCondLst>
                                        </p:cTn>
                                        <p:tgtEl>
                                          <p:spTgt spid="22"/>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grpId="0" nodeType="clickEffect">
                                  <p:stCondLst>
                                    <p:cond delay="0"/>
                                  </p:stCondLst>
                                  <p:childTnLst>
                                    <p:anim calcmode="lin" valueType="num">
                                      <p:cBhvr additive="base">
                                        <p:cTn id="54" dur="500"/>
                                        <p:tgtEl>
                                          <p:spTgt spid="23"/>
                                        </p:tgtEl>
                                        <p:attrNameLst>
                                          <p:attrName>ppt_x</p:attrName>
                                        </p:attrNameLst>
                                      </p:cBhvr>
                                      <p:tavLst>
                                        <p:tav tm="0">
                                          <p:val>
                                            <p:strVal val="ppt_x"/>
                                          </p:val>
                                        </p:tav>
                                        <p:tav tm="100000">
                                          <p:val>
                                            <p:strVal val="ppt_x"/>
                                          </p:val>
                                        </p:tav>
                                      </p:tavLst>
                                    </p:anim>
                                    <p:anim calcmode="lin" valueType="num">
                                      <p:cBhvr additive="base">
                                        <p:cTn id="55" dur="500"/>
                                        <p:tgtEl>
                                          <p:spTgt spid="23"/>
                                        </p:tgtEl>
                                        <p:attrNameLst>
                                          <p:attrName>ppt_y</p:attrName>
                                        </p:attrNameLst>
                                      </p:cBhvr>
                                      <p:tavLst>
                                        <p:tav tm="0">
                                          <p:val>
                                            <p:strVal val="ppt_y"/>
                                          </p:val>
                                        </p:tav>
                                        <p:tav tm="100000">
                                          <p:val>
                                            <p:strVal val="1+ppt_h/2"/>
                                          </p:val>
                                        </p:tav>
                                      </p:tavLst>
                                    </p:anim>
                                    <p:set>
                                      <p:cBhvr>
                                        <p:cTn id="56" dur="1" fill="hold">
                                          <p:stCondLst>
                                            <p:cond delay="499"/>
                                          </p:stCondLst>
                                        </p:cTn>
                                        <p:tgtEl>
                                          <p:spTgt spid="23"/>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grpId="0" nodeType="clickEffect">
                                  <p:stCondLst>
                                    <p:cond delay="0"/>
                                  </p:stCondLst>
                                  <p:childTnLst>
                                    <p:anim calcmode="lin" valueType="num">
                                      <p:cBhvr additive="base">
                                        <p:cTn id="60" dur="500"/>
                                        <p:tgtEl>
                                          <p:spTgt spid="24"/>
                                        </p:tgtEl>
                                        <p:attrNameLst>
                                          <p:attrName>ppt_x</p:attrName>
                                        </p:attrNameLst>
                                      </p:cBhvr>
                                      <p:tavLst>
                                        <p:tav tm="0">
                                          <p:val>
                                            <p:strVal val="ppt_x"/>
                                          </p:val>
                                        </p:tav>
                                        <p:tav tm="100000">
                                          <p:val>
                                            <p:strVal val="ppt_x"/>
                                          </p:val>
                                        </p:tav>
                                      </p:tavLst>
                                    </p:anim>
                                    <p:anim calcmode="lin" valueType="num">
                                      <p:cBhvr additive="base">
                                        <p:cTn id="61" dur="500"/>
                                        <p:tgtEl>
                                          <p:spTgt spid="24"/>
                                        </p:tgtEl>
                                        <p:attrNameLst>
                                          <p:attrName>ppt_y</p:attrName>
                                        </p:attrNameLst>
                                      </p:cBhvr>
                                      <p:tavLst>
                                        <p:tav tm="0">
                                          <p:val>
                                            <p:strVal val="ppt_y"/>
                                          </p:val>
                                        </p:tav>
                                        <p:tav tm="100000">
                                          <p:val>
                                            <p:strVal val="1+ppt_h/2"/>
                                          </p:val>
                                        </p:tav>
                                      </p:tavLst>
                                    </p:anim>
                                    <p:set>
                                      <p:cBhvr>
                                        <p:cTn id="62" dur="1" fill="hold">
                                          <p:stCondLst>
                                            <p:cond delay="499"/>
                                          </p:stCondLst>
                                        </p:cTn>
                                        <p:tgtEl>
                                          <p:spTgt spid="24"/>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 presetClass="exit" presetSubtype="4" fill="hold" grpId="0" nodeType="clickEffect">
                                  <p:stCondLst>
                                    <p:cond delay="0"/>
                                  </p:stCondLst>
                                  <p:childTnLst>
                                    <p:anim calcmode="lin" valueType="num">
                                      <p:cBhvr additive="base">
                                        <p:cTn id="66" dur="500"/>
                                        <p:tgtEl>
                                          <p:spTgt spid="25"/>
                                        </p:tgtEl>
                                        <p:attrNameLst>
                                          <p:attrName>ppt_x</p:attrName>
                                        </p:attrNameLst>
                                      </p:cBhvr>
                                      <p:tavLst>
                                        <p:tav tm="0">
                                          <p:val>
                                            <p:strVal val="ppt_x"/>
                                          </p:val>
                                        </p:tav>
                                        <p:tav tm="100000">
                                          <p:val>
                                            <p:strVal val="ppt_x"/>
                                          </p:val>
                                        </p:tav>
                                      </p:tavLst>
                                    </p:anim>
                                    <p:anim calcmode="lin" valueType="num">
                                      <p:cBhvr additive="base">
                                        <p:cTn id="67" dur="500"/>
                                        <p:tgtEl>
                                          <p:spTgt spid="25"/>
                                        </p:tgtEl>
                                        <p:attrNameLst>
                                          <p:attrName>ppt_y</p:attrName>
                                        </p:attrNameLst>
                                      </p:cBhvr>
                                      <p:tavLst>
                                        <p:tav tm="0">
                                          <p:val>
                                            <p:strVal val="ppt_y"/>
                                          </p:val>
                                        </p:tav>
                                        <p:tav tm="100000">
                                          <p:val>
                                            <p:strVal val="1+ppt_h/2"/>
                                          </p:val>
                                        </p:tav>
                                      </p:tavLst>
                                    </p:anim>
                                    <p:set>
                                      <p:cBhvr>
                                        <p:cTn id="68" dur="1" fill="hold">
                                          <p:stCondLst>
                                            <p:cond delay="499"/>
                                          </p:stCondLst>
                                        </p:cTn>
                                        <p:tgtEl>
                                          <p:spTgt spid="25"/>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2" presetClass="exit" presetSubtype="4" fill="hold" grpId="0" nodeType="clickEffect">
                                  <p:stCondLst>
                                    <p:cond delay="0"/>
                                  </p:stCondLst>
                                  <p:childTnLst>
                                    <p:anim calcmode="lin" valueType="num">
                                      <p:cBhvr additive="base">
                                        <p:cTn id="72" dur="500"/>
                                        <p:tgtEl>
                                          <p:spTgt spid="26"/>
                                        </p:tgtEl>
                                        <p:attrNameLst>
                                          <p:attrName>ppt_x</p:attrName>
                                        </p:attrNameLst>
                                      </p:cBhvr>
                                      <p:tavLst>
                                        <p:tav tm="0">
                                          <p:val>
                                            <p:strVal val="ppt_x"/>
                                          </p:val>
                                        </p:tav>
                                        <p:tav tm="100000">
                                          <p:val>
                                            <p:strVal val="ppt_x"/>
                                          </p:val>
                                        </p:tav>
                                      </p:tavLst>
                                    </p:anim>
                                    <p:anim calcmode="lin" valueType="num">
                                      <p:cBhvr additive="base">
                                        <p:cTn id="73" dur="500"/>
                                        <p:tgtEl>
                                          <p:spTgt spid="26"/>
                                        </p:tgtEl>
                                        <p:attrNameLst>
                                          <p:attrName>ppt_y</p:attrName>
                                        </p:attrNameLst>
                                      </p:cBhvr>
                                      <p:tavLst>
                                        <p:tav tm="0">
                                          <p:val>
                                            <p:strVal val="ppt_y"/>
                                          </p:val>
                                        </p:tav>
                                        <p:tav tm="100000">
                                          <p:val>
                                            <p:strVal val="1+ppt_h/2"/>
                                          </p:val>
                                        </p:tav>
                                      </p:tavLst>
                                    </p:anim>
                                    <p:set>
                                      <p:cBhvr>
                                        <p:cTn id="74" dur="1" fill="hold">
                                          <p:stCondLst>
                                            <p:cond delay="499"/>
                                          </p:stCondLst>
                                        </p:cTn>
                                        <p:tgtEl>
                                          <p:spTgt spid="26"/>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2" presetClass="exit" presetSubtype="4" fill="hold" grpId="0" nodeType="clickEffect">
                                  <p:stCondLst>
                                    <p:cond delay="0"/>
                                  </p:stCondLst>
                                  <p:childTnLst>
                                    <p:anim calcmode="lin" valueType="num">
                                      <p:cBhvr additive="base">
                                        <p:cTn id="78" dur="500"/>
                                        <p:tgtEl>
                                          <p:spTgt spid="27"/>
                                        </p:tgtEl>
                                        <p:attrNameLst>
                                          <p:attrName>ppt_x</p:attrName>
                                        </p:attrNameLst>
                                      </p:cBhvr>
                                      <p:tavLst>
                                        <p:tav tm="0">
                                          <p:val>
                                            <p:strVal val="ppt_x"/>
                                          </p:val>
                                        </p:tav>
                                        <p:tav tm="100000">
                                          <p:val>
                                            <p:strVal val="ppt_x"/>
                                          </p:val>
                                        </p:tav>
                                      </p:tavLst>
                                    </p:anim>
                                    <p:anim calcmode="lin" valueType="num">
                                      <p:cBhvr additive="base">
                                        <p:cTn id="79" dur="500"/>
                                        <p:tgtEl>
                                          <p:spTgt spid="27"/>
                                        </p:tgtEl>
                                        <p:attrNameLst>
                                          <p:attrName>ppt_y</p:attrName>
                                        </p:attrNameLst>
                                      </p:cBhvr>
                                      <p:tavLst>
                                        <p:tav tm="0">
                                          <p:val>
                                            <p:strVal val="ppt_y"/>
                                          </p:val>
                                        </p:tav>
                                        <p:tav tm="100000">
                                          <p:val>
                                            <p:strVal val="1+ppt_h/2"/>
                                          </p:val>
                                        </p:tav>
                                      </p:tavLst>
                                    </p:anim>
                                    <p:set>
                                      <p:cBhvr>
                                        <p:cTn id="80" dur="1" fill="hold">
                                          <p:stCondLst>
                                            <p:cond delay="499"/>
                                          </p:stCondLst>
                                        </p:cTn>
                                        <p:tgtEl>
                                          <p:spTgt spid="27"/>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2" presetClass="exit" presetSubtype="4" fill="hold" grpId="0" nodeType="clickEffect">
                                  <p:stCondLst>
                                    <p:cond delay="0"/>
                                  </p:stCondLst>
                                  <p:childTnLst>
                                    <p:anim calcmode="lin" valueType="num">
                                      <p:cBhvr additive="base">
                                        <p:cTn id="84" dur="500"/>
                                        <p:tgtEl>
                                          <p:spTgt spid="28"/>
                                        </p:tgtEl>
                                        <p:attrNameLst>
                                          <p:attrName>ppt_x</p:attrName>
                                        </p:attrNameLst>
                                      </p:cBhvr>
                                      <p:tavLst>
                                        <p:tav tm="0">
                                          <p:val>
                                            <p:strVal val="ppt_x"/>
                                          </p:val>
                                        </p:tav>
                                        <p:tav tm="100000">
                                          <p:val>
                                            <p:strVal val="ppt_x"/>
                                          </p:val>
                                        </p:tav>
                                      </p:tavLst>
                                    </p:anim>
                                    <p:anim calcmode="lin" valueType="num">
                                      <p:cBhvr additive="base">
                                        <p:cTn id="85" dur="500"/>
                                        <p:tgtEl>
                                          <p:spTgt spid="28"/>
                                        </p:tgtEl>
                                        <p:attrNameLst>
                                          <p:attrName>ppt_y</p:attrName>
                                        </p:attrNameLst>
                                      </p:cBhvr>
                                      <p:tavLst>
                                        <p:tav tm="0">
                                          <p:val>
                                            <p:strVal val="ppt_y"/>
                                          </p:val>
                                        </p:tav>
                                        <p:tav tm="100000">
                                          <p:val>
                                            <p:strVal val="1+ppt_h/2"/>
                                          </p:val>
                                        </p:tav>
                                      </p:tavLst>
                                    </p:anim>
                                    <p:set>
                                      <p:cBhvr>
                                        <p:cTn id="86" dur="1" fill="hold">
                                          <p:stCondLst>
                                            <p:cond delay="499"/>
                                          </p:stCondLst>
                                        </p:cTn>
                                        <p:tgtEl>
                                          <p:spTgt spid="28"/>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2" presetClass="exit" presetSubtype="4" fill="hold" grpId="0" nodeType="clickEffect">
                                  <p:stCondLst>
                                    <p:cond delay="0"/>
                                  </p:stCondLst>
                                  <p:childTnLst>
                                    <p:anim calcmode="lin" valueType="num">
                                      <p:cBhvr additive="base">
                                        <p:cTn id="90" dur="500"/>
                                        <p:tgtEl>
                                          <p:spTgt spid="29"/>
                                        </p:tgtEl>
                                        <p:attrNameLst>
                                          <p:attrName>ppt_x</p:attrName>
                                        </p:attrNameLst>
                                      </p:cBhvr>
                                      <p:tavLst>
                                        <p:tav tm="0">
                                          <p:val>
                                            <p:strVal val="ppt_x"/>
                                          </p:val>
                                        </p:tav>
                                        <p:tav tm="100000">
                                          <p:val>
                                            <p:strVal val="ppt_x"/>
                                          </p:val>
                                        </p:tav>
                                      </p:tavLst>
                                    </p:anim>
                                    <p:anim calcmode="lin" valueType="num">
                                      <p:cBhvr additive="base">
                                        <p:cTn id="91" dur="500"/>
                                        <p:tgtEl>
                                          <p:spTgt spid="29"/>
                                        </p:tgtEl>
                                        <p:attrNameLst>
                                          <p:attrName>ppt_y</p:attrName>
                                        </p:attrNameLst>
                                      </p:cBhvr>
                                      <p:tavLst>
                                        <p:tav tm="0">
                                          <p:val>
                                            <p:strVal val="ppt_y"/>
                                          </p:val>
                                        </p:tav>
                                        <p:tav tm="100000">
                                          <p:val>
                                            <p:strVal val="1+ppt_h/2"/>
                                          </p:val>
                                        </p:tav>
                                      </p:tavLst>
                                    </p:anim>
                                    <p:set>
                                      <p:cBhvr>
                                        <p:cTn id="92" dur="1" fill="hold">
                                          <p:stCondLst>
                                            <p:cond delay="499"/>
                                          </p:stCondLst>
                                        </p:cTn>
                                        <p:tgtEl>
                                          <p:spTgt spid="29"/>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2" presetClass="exit" presetSubtype="4" fill="hold" grpId="0" nodeType="clickEffect">
                                  <p:stCondLst>
                                    <p:cond delay="0"/>
                                  </p:stCondLst>
                                  <p:childTnLst>
                                    <p:anim calcmode="lin" valueType="num">
                                      <p:cBhvr additive="base">
                                        <p:cTn id="96" dur="500"/>
                                        <p:tgtEl>
                                          <p:spTgt spid="30"/>
                                        </p:tgtEl>
                                        <p:attrNameLst>
                                          <p:attrName>ppt_x</p:attrName>
                                        </p:attrNameLst>
                                      </p:cBhvr>
                                      <p:tavLst>
                                        <p:tav tm="0">
                                          <p:val>
                                            <p:strVal val="ppt_x"/>
                                          </p:val>
                                        </p:tav>
                                        <p:tav tm="100000">
                                          <p:val>
                                            <p:strVal val="ppt_x"/>
                                          </p:val>
                                        </p:tav>
                                      </p:tavLst>
                                    </p:anim>
                                    <p:anim calcmode="lin" valueType="num">
                                      <p:cBhvr additive="base">
                                        <p:cTn id="97" dur="500"/>
                                        <p:tgtEl>
                                          <p:spTgt spid="30"/>
                                        </p:tgtEl>
                                        <p:attrNameLst>
                                          <p:attrName>ppt_y</p:attrName>
                                        </p:attrNameLst>
                                      </p:cBhvr>
                                      <p:tavLst>
                                        <p:tav tm="0">
                                          <p:val>
                                            <p:strVal val="ppt_y"/>
                                          </p:val>
                                        </p:tav>
                                        <p:tav tm="100000">
                                          <p:val>
                                            <p:strVal val="1+ppt_h/2"/>
                                          </p:val>
                                        </p:tav>
                                      </p:tavLst>
                                    </p:anim>
                                    <p:set>
                                      <p:cBhvr>
                                        <p:cTn id="98" dur="1" fill="hold">
                                          <p:stCondLst>
                                            <p:cond delay="499"/>
                                          </p:stCondLst>
                                        </p:cTn>
                                        <p:tgtEl>
                                          <p:spTgt spid="30"/>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2" presetClass="exit" presetSubtype="4" fill="hold" grpId="0" nodeType="clickEffect">
                                  <p:stCondLst>
                                    <p:cond delay="0"/>
                                  </p:stCondLst>
                                  <p:childTnLst>
                                    <p:anim calcmode="lin" valueType="num">
                                      <p:cBhvr additive="base">
                                        <p:cTn id="102" dur="500"/>
                                        <p:tgtEl>
                                          <p:spTgt spid="31"/>
                                        </p:tgtEl>
                                        <p:attrNameLst>
                                          <p:attrName>ppt_x</p:attrName>
                                        </p:attrNameLst>
                                      </p:cBhvr>
                                      <p:tavLst>
                                        <p:tav tm="0">
                                          <p:val>
                                            <p:strVal val="ppt_x"/>
                                          </p:val>
                                        </p:tav>
                                        <p:tav tm="100000">
                                          <p:val>
                                            <p:strVal val="ppt_x"/>
                                          </p:val>
                                        </p:tav>
                                      </p:tavLst>
                                    </p:anim>
                                    <p:anim calcmode="lin" valueType="num">
                                      <p:cBhvr additive="base">
                                        <p:cTn id="103" dur="500"/>
                                        <p:tgtEl>
                                          <p:spTgt spid="31"/>
                                        </p:tgtEl>
                                        <p:attrNameLst>
                                          <p:attrName>ppt_y</p:attrName>
                                        </p:attrNameLst>
                                      </p:cBhvr>
                                      <p:tavLst>
                                        <p:tav tm="0">
                                          <p:val>
                                            <p:strVal val="ppt_y"/>
                                          </p:val>
                                        </p:tav>
                                        <p:tav tm="100000">
                                          <p:val>
                                            <p:strVal val="1+ppt_h/2"/>
                                          </p:val>
                                        </p:tav>
                                      </p:tavLst>
                                    </p:anim>
                                    <p:set>
                                      <p:cBhvr>
                                        <p:cTn id="104" dur="1" fill="hold">
                                          <p:stCondLst>
                                            <p:cond delay="499"/>
                                          </p:stCondLst>
                                        </p:cTn>
                                        <p:tgtEl>
                                          <p:spTgt spid="31"/>
                                        </p:tgtEl>
                                        <p:attrNameLst>
                                          <p:attrName>style.visibility</p:attrName>
                                        </p:attrNameLst>
                                      </p:cBhvr>
                                      <p:to>
                                        <p:strVal val="hidden"/>
                                      </p:to>
                                    </p:set>
                                  </p:childTnLst>
                                </p:cTn>
                              </p:par>
                            </p:childTnLst>
                          </p:cTn>
                        </p:par>
                      </p:childTnLst>
                    </p:cTn>
                  </p:par>
                  <p:par>
                    <p:cTn id="105" fill="hold">
                      <p:stCondLst>
                        <p:cond delay="indefinite"/>
                      </p:stCondLst>
                      <p:childTnLst>
                        <p:par>
                          <p:cTn id="106" fill="hold">
                            <p:stCondLst>
                              <p:cond delay="0"/>
                            </p:stCondLst>
                            <p:childTnLst>
                              <p:par>
                                <p:cTn id="107" presetID="2" presetClass="exit" presetSubtype="4" fill="hold" grpId="0" nodeType="clickEffect">
                                  <p:stCondLst>
                                    <p:cond delay="0"/>
                                  </p:stCondLst>
                                  <p:childTnLst>
                                    <p:anim calcmode="lin" valueType="num">
                                      <p:cBhvr additive="base">
                                        <p:cTn id="108" dur="500"/>
                                        <p:tgtEl>
                                          <p:spTgt spid="32"/>
                                        </p:tgtEl>
                                        <p:attrNameLst>
                                          <p:attrName>ppt_x</p:attrName>
                                        </p:attrNameLst>
                                      </p:cBhvr>
                                      <p:tavLst>
                                        <p:tav tm="0">
                                          <p:val>
                                            <p:strVal val="ppt_x"/>
                                          </p:val>
                                        </p:tav>
                                        <p:tav tm="100000">
                                          <p:val>
                                            <p:strVal val="ppt_x"/>
                                          </p:val>
                                        </p:tav>
                                      </p:tavLst>
                                    </p:anim>
                                    <p:anim calcmode="lin" valueType="num">
                                      <p:cBhvr additive="base">
                                        <p:cTn id="109" dur="500"/>
                                        <p:tgtEl>
                                          <p:spTgt spid="32"/>
                                        </p:tgtEl>
                                        <p:attrNameLst>
                                          <p:attrName>ppt_y</p:attrName>
                                        </p:attrNameLst>
                                      </p:cBhvr>
                                      <p:tavLst>
                                        <p:tav tm="0">
                                          <p:val>
                                            <p:strVal val="ppt_y"/>
                                          </p:val>
                                        </p:tav>
                                        <p:tav tm="100000">
                                          <p:val>
                                            <p:strVal val="1+ppt_h/2"/>
                                          </p:val>
                                        </p:tav>
                                      </p:tavLst>
                                    </p:anim>
                                    <p:set>
                                      <p:cBhvr>
                                        <p:cTn id="110"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descr="Head with gears outline">
            <a:extLst>
              <a:ext uri="{FF2B5EF4-FFF2-40B4-BE49-F238E27FC236}">
                <a16:creationId xmlns:a16="http://schemas.microsoft.com/office/drawing/2014/main" id="{436036C8-157D-C28C-EE10-BD7D2E4173C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7200" y="370103"/>
            <a:ext cx="914400" cy="914400"/>
          </a:xfrm>
          <a:prstGeom prst="rect">
            <a:avLst/>
          </a:prstGeom>
        </p:spPr>
      </p:pic>
      <p:sp>
        <p:nvSpPr>
          <p:cNvPr id="3" name="TextBox 2">
            <a:extLst>
              <a:ext uri="{FF2B5EF4-FFF2-40B4-BE49-F238E27FC236}">
                <a16:creationId xmlns:a16="http://schemas.microsoft.com/office/drawing/2014/main" id="{6791229B-7B53-A0B0-C59B-6B8A95ED268F}"/>
              </a:ext>
            </a:extLst>
          </p:cNvPr>
          <p:cNvSpPr txBox="1"/>
          <p:nvPr/>
        </p:nvSpPr>
        <p:spPr>
          <a:xfrm>
            <a:off x="1371601" y="614323"/>
            <a:ext cx="1454726" cy="383203"/>
          </a:xfrm>
          <a:prstGeom prst="rect">
            <a:avLst/>
          </a:prstGeom>
          <a:noFill/>
        </p:spPr>
        <p:txBody>
          <a:bodyPr wrap="square" rtlCol="0">
            <a:spAutoFit/>
          </a:bodyPr>
          <a:lstStyle/>
          <a:p>
            <a:r>
              <a:rPr lang="en-GB" b="1" dirty="0">
                <a:solidFill>
                  <a:srgbClr val="FF834F"/>
                </a:solidFill>
                <a:latin typeface="Avenir Next LT Pro" panose="020B0504020202020204" pitchFamily="34" charset="0"/>
              </a:rPr>
              <a:t>Gramática:</a:t>
            </a:r>
          </a:p>
        </p:txBody>
      </p:sp>
      <p:sp>
        <p:nvSpPr>
          <p:cNvPr id="4" name="TextBox 3">
            <a:extLst>
              <a:ext uri="{FF2B5EF4-FFF2-40B4-BE49-F238E27FC236}">
                <a16:creationId xmlns:a16="http://schemas.microsoft.com/office/drawing/2014/main" id="{C174E879-8F03-3EE6-23B7-0234689DFD38}"/>
              </a:ext>
            </a:extLst>
          </p:cNvPr>
          <p:cNvSpPr txBox="1"/>
          <p:nvPr/>
        </p:nvSpPr>
        <p:spPr>
          <a:xfrm>
            <a:off x="2826327" y="289440"/>
            <a:ext cx="9330161" cy="1200329"/>
          </a:xfrm>
          <a:prstGeom prst="rect">
            <a:avLst/>
          </a:prstGeom>
          <a:noFill/>
        </p:spPr>
        <p:txBody>
          <a:bodyPr wrap="square" rtlCol="0">
            <a:spAutoFit/>
          </a:bodyPr>
          <a:lstStyle/>
          <a:p>
            <a:r>
              <a:rPr lang="es-ES" b="1" dirty="0">
                <a:latin typeface="Avenir Next LT Pro" panose="020B0504020202020204" pitchFamily="34" charset="0"/>
              </a:rPr>
              <a:t>Repaso de los verbos con cambio de raíz en el presente – ¿qué recuerdas?</a:t>
            </a:r>
            <a:r>
              <a:rPr lang="es-CO" b="1" dirty="0">
                <a:latin typeface="Avenir Next LT Pro" panose="020B0504020202020204" pitchFamily="34" charset="0"/>
              </a:rPr>
              <a:t> (</a:t>
            </a:r>
            <a:r>
              <a:rPr lang="es-CO" b="1" dirty="0" err="1">
                <a:latin typeface="Avenir Next LT Pro" panose="020B0504020202020204" pitchFamily="34" charset="0"/>
              </a:rPr>
              <a:t>think</a:t>
            </a:r>
            <a:r>
              <a:rPr lang="es-CO" b="1" dirty="0">
                <a:latin typeface="Avenir Next LT Pro" panose="020B0504020202020204" pitchFamily="34" charset="0"/>
              </a:rPr>
              <a:t>, </a:t>
            </a:r>
            <a:r>
              <a:rPr lang="es-CO" b="1" dirty="0" err="1">
                <a:latin typeface="Avenir Next LT Pro" panose="020B0504020202020204" pitchFamily="34" charset="0"/>
              </a:rPr>
              <a:t>pair</a:t>
            </a:r>
            <a:r>
              <a:rPr lang="es-CO" b="1" dirty="0">
                <a:latin typeface="Avenir Next LT Pro" panose="020B0504020202020204" pitchFamily="34" charset="0"/>
              </a:rPr>
              <a:t>, share) [piensa en “jugar”]</a:t>
            </a:r>
          </a:p>
          <a:p>
            <a:r>
              <a:rPr lang="en-GB" i="1" dirty="0">
                <a:latin typeface="Avenir Next LT Pro" panose="020B0504020202020204" pitchFamily="34" charset="0"/>
              </a:rPr>
              <a:t>Re-cap of boot/stem-changing verbs in the Present– what do you remember? (think, pair, share) [think of “</a:t>
            </a:r>
            <a:r>
              <a:rPr lang="en-GB" i="1" dirty="0" err="1">
                <a:latin typeface="Avenir Next LT Pro" panose="020B0504020202020204" pitchFamily="34" charset="0"/>
              </a:rPr>
              <a:t>jugar</a:t>
            </a:r>
            <a:r>
              <a:rPr lang="en-GB" i="1" dirty="0">
                <a:latin typeface="Avenir Next LT Pro" panose="020B0504020202020204" pitchFamily="34" charset="0"/>
              </a:rPr>
              <a:t>”</a:t>
            </a:r>
          </a:p>
        </p:txBody>
      </p:sp>
      <p:pic>
        <p:nvPicPr>
          <p:cNvPr id="6" name="Picture 5">
            <a:extLst>
              <a:ext uri="{FF2B5EF4-FFF2-40B4-BE49-F238E27FC236}">
                <a16:creationId xmlns:a16="http://schemas.microsoft.com/office/drawing/2014/main" id="{0DCBBFE5-383D-A23E-FD8A-BC1B04B629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7" name="TextBox 6">
            <a:extLst>
              <a:ext uri="{FF2B5EF4-FFF2-40B4-BE49-F238E27FC236}">
                <a16:creationId xmlns:a16="http://schemas.microsoft.com/office/drawing/2014/main" id="{1127B4AA-5E9C-DC8F-98A1-8097B037C347}"/>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sp>
        <p:nvSpPr>
          <p:cNvPr id="5" name="TextBox 4">
            <a:extLst>
              <a:ext uri="{FF2B5EF4-FFF2-40B4-BE49-F238E27FC236}">
                <a16:creationId xmlns:a16="http://schemas.microsoft.com/office/drawing/2014/main" id="{B5D2BF1B-BC71-E745-3D2F-60C9E3143A5E}"/>
              </a:ext>
            </a:extLst>
          </p:cNvPr>
          <p:cNvSpPr txBox="1"/>
          <p:nvPr/>
        </p:nvSpPr>
        <p:spPr>
          <a:xfrm>
            <a:off x="457200" y="1951672"/>
            <a:ext cx="9591176" cy="1477328"/>
          </a:xfrm>
          <a:prstGeom prst="rect">
            <a:avLst/>
          </a:prstGeom>
          <a:noFill/>
        </p:spPr>
        <p:txBody>
          <a:bodyPr wrap="square" rtlCol="0">
            <a:spAutoFit/>
          </a:bodyPr>
          <a:lstStyle/>
          <a:p>
            <a:r>
              <a:rPr lang="en-GB" dirty="0">
                <a:latin typeface="Avenir Next LT Pro" panose="020B0504020202020204" pitchFamily="34" charset="0"/>
              </a:rPr>
              <a:t>“jugar” is a stem-changing verb:</a:t>
            </a:r>
          </a:p>
          <a:p>
            <a:endParaRPr lang="en-GB" dirty="0">
              <a:latin typeface="Avenir Next LT Pro" panose="020B0504020202020204" pitchFamily="34" charset="0"/>
            </a:endParaRPr>
          </a:p>
          <a:p>
            <a:pPr marL="285750" indent="-285750">
              <a:buFont typeface="Arial" panose="020B0604020202020204" pitchFamily="34" charset="0"/>
              <a:buChar char="•"/>
            </a:pPr>
            <a:r>
              <a:rPr lang="en-GB" dirty="0">
                <a:latin typeface="Avenir Next LT Pro" panose="020B0504020202020204" pitchFamily="34" charset="0"/>
              </a:rPr>
              <a:t>Follows a pattern</a:t>
            </a:r>
          </a:p>
          <a:p>
            <a:pPr marL="285750" indent="-285750">
              <a:buFont typeface="Arial" panose="020B0604020202020204" pitchFamily="34" charset="0"/>
              <a:buChar char="•"/>
            </a:pPr>
            <a:r>
              <a:rPr lang="en-GB" dirty="0">
                <a:latin typeface="Avenir Next LT Pro" panose="020B0504020202020204" pitchFamily="34" charset="0"/>
              </a:rPr>
              <a:t>Stem (“jug”) becomes “</a:t>
            </a:r>
            <a:r>
              <a:rPr lang="en-GB" dirty="0" err="1">
                <a:latin typeface="Avenir Next LT Pro" panose="020B0504020202020204" pitchFamily="34" charset="0"/>
              </a:rPr>
              <a:t>jueg</a:t>
            </a:r>
            <a:r>
              <a:rPr lang="en-GB" dirty="0">
                <a:latin typeface="Avenir Next LT Pro" panose="020B0504020202020204" pitchFamily="34" charset="0"/>
              </a:rPr>
              <a:t>” for all people </a:t>
            </a:r>
            <a:r>
              <a:rPr lang="en-GB" b="1" u="sng" dirty="0">
                <a:latin typeface="Avenir Next LT Pro" panose="020B0504020202020204" pitchFamily="34" charset="0"/>
              </a:rPr>
              <a:t>except</a:t>
            </a:r>
            <a:r>
              <a:rPr lang="en-GB" dirty="0">
                <a:latin typeface="Avenir Next LT Pro" panose="020B0504020202020204" pitchFamily="34" charset="0"/>
              </a:rPr>
              <a:t> “</a:t>
            </a:r>
            <a:r>
              <a:rPr lang="en-GB" dirty="0" err="1">
                <a:latin typeface="Avenir Next LT Pro" panose="020B0504020202020204" pitchFamily="34" charset="0"/>
              </a:rPr>
              <a:t>nosotros</a:t>
            </a:r>
            <a:r>
              <a:rPr lang="en-GB" dirty="0">
                <a:latin typeface="Avenir Next LT Pro" panose="020B0504020202020204" pitchFamily="34" charset="0"/>
              </a:rPr>
              <a:t>” and “</a:t>
            </a:r>
            <a:r>
              <a:rPr lang="en-GB" dirty="0" err="1">
                <a:latin typeface="Avenir Next LT Pro" panose="020B0504020202020204" pitchFamily="34" charset="0"/>
              </a:rPr>
              <a:t>vosotros</a:t>
            </a:r>
            <a:r>
              <a:rPr lang="en-GB" dirty="0">
                <a:latin typeface="Avenir Next LT Pro" panose="020B0504020202020204" pitchFamily="34" charset="0"/>
              </a:rPr>
              <a:t>”</a:t>
            </a:r>
          </a:p>
          <a:p>
            <a:pPr marL="285750" indent="-285750">
              <a:buFont typeface="Arial" panose="020B0604020202020204" pitchFamily="34" charset="0"/>
              <a:buChar char="•"/>
            </a:pPr>
            <a:r>
              <a:rPr lang="en-GB" dirty="0">
                <a:latin typeface="Avenir Next LT Pro" panose="020B0504020202020204" pitchFamily="34" charset="0"/>
              </a:rPr>
              <a:t>These are sometimes called “boot verbs” (you’ll remember why on the next slide).</a:t>
            </a:r>
          </a:p>
        </p:txBody>
      </p:sp>
    </p:spTree>
    <p:extLst>
      <p:ext uri="{BB962C8B-B14F-4D97-AF65-F5344CB8AC3E}">
        <p14:creationId xmlns:p14="http://schemas.microsoft.com/office/powerpoint/2010/main" val="3162471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creenshot of a game&#10;&#10;Description automatically generated">
            <a:extLst>
              <a:ext uri="{FF2B5EF4-FFF2-40B4-BE49-F238E27FC236}">
                <a16:creationId xmlns:a16="http://schemas.microsoft.com/office/drawing/2014/main" id="{C63C53EF-87F8-D669-B003-596023E8CA6F}"/>
              </a:ext>
            </a:extLst>
          </p:cNvPr>
          <p:cNvPicPr>
            <a:picLocks noChangeAspect="1"/>
          </p:cNvPicPr>
          <p:nvPr/>
        </p:nvPicPr>
        <p:blipFill>
          <a:blip r:embed="rId3">
            <a:extLst>
              <a:ext uri="{28A0092B-C50C-407E-A947-70E740481C1C}">
                <a14:useLocalDpi xmlns:a14="http://schemas.microsoft.com/office/drawing/2010/main" val="0"/>
              </a:ext>
            </a:extLst>
          </a:blip>
          <a:srcRect b="27699"/>
          <a:stretch/>
        </p:blipFill>
        <p:spPr>
          <a:xfrm>
            <a:off x="3483072" y="2808400"/>
            <a:ext cx="8214973" cy="3795729"/>
          </a:xfrm>
          <a:prstGeom prst="rect">
            <a:avLst/>
          </a:prstGeom>
        </p:spPr>
      </p:pic>
      <p:pic>
        <p:nvPicPr>
          <p:cNvPr id="2" name="Graphic 1" descr="Head with gears outline">
            <a:extLst>
              <a:ext uri="{FF2B5EF4-FFF2-40B4-BE49-F238E27FC236}">
                <a16:creationId xmlns:a16="http://schemas.microsoft.com/office/drawing/2014/main" id="{436036C8-157D-C28C-EE10-BD7D2E4173C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7200" y="370103"/>
            <a:ext cx="914400" cy="914400"/>
          </a:xfrm>
          <a:prstGeom prst="rect">
            <a:avLst/>
          </a:prstGeom>
        </p:spPr>
      </p:pic>
      <p:sp>
        <p:nvSpPr>
          <p:cNvPr id="3" name="TextBox 2">
            <a:extLst>
              <a:ext uri="{FF2B5EF4-FFF2-40B4-BE49-F238E27FC236}">
                <a16:creationId xmlns:a16="http://schemas.microsoft.com/office/drawing/2014/main" id="{6791229B-7B53-A0B0-C59B-6B8A95ED268F}"/>
              </a:ext>
            </a:extLst>
          </p:cNvPr>
          <p:cNvSpPr txBox="1"/>
          <p:nvPr/>
        </p:nvSpPr>
        <p:spPr>
          <a:xfrm>
            <a:off x="1371601" y="614323"/>
            <a:ext cx="1454726" cy="383203"/>
          </a:xfrm>
          <a:prstGeom prst="rect">
            <a:avLst/>
          </a:prstGeom>
          <a:noFill/>
        </p:spPr>
        <p:txBody>
          <a:bodyPr wrap="square" rtlCol="0">
            <a:spAutoFit/>
          </a:bodyPr>
          <a:lstStyle/>
          <a:p>
            <a:r>
              <a:rPr lang="en-GB" b="1" dirty="0">
                <a:solidFill>
                  <a:srgbClr val="FF834F"/>
                </a:solidFill>
                <a:latin typeface="Avenir Next LT Pro" panose="020B0504020202020204" pitchFamily="34" charset="0"/>
              </a:rPr>
              <a:t>Gramática:</a:t>
            </a:r>
          </a:p>
        </p:txBody>
      </p:sp>
      <p:sp>
        <p:nvSpPr>
          <p:cNvPr id="4" name="TextBox 3">
            <a:extLst>
              <a:ext uri="{FF2B5EF4-FFF2-40B4-BE49-F238E27FC236}">
                <a16:creationId xmlns:a16="http://schemas.microsoft.com/office/drawing/2014/main" id="{C174E879-8F03-3EE6-23B7-0234689DFD38}"/>
              </a:ext>
            </a:extLst>
          </p:cNvPr>
          <p:cNvSpPr txBox="1"/>
          <p:nvPr/>
        </p:nvSpPr>
        <p:spPr>
          <a:xfrm>
            <a:off x="2766409" y="512297"/>
            <a:ext cx="8663591" cy="646331"/>
          </a:xfrm>
          <a:prstGeom prst="rect">
            <a:avLst/>
          </a:prstGeom>
          <a:noFill/>
        </p:spPr>
        <p:txBody>
          <a:bodyPr wrap="square" rtlCol="0">
            <a:spAutoFit/>
          </a:bodyPr>
          <a:lstStyle/>
          <a:p>
            <a:r>
              <a:rPr lang="en-GB" b="1" dirty="0" err="1">
                <a:latin typeface="Avenir Next LT Pro" panose="020B0504020202020204" pitchFamily="34" charset="0"/>
              </a:rPr>
              <a:t>Repaso</a:t>
            </a:r>
            <a:r>
              <a:rPr lang="en-GB" b="1" dirty="0">
                <a:latin typeface="Avenir Next LT Pro" panose="020B0504020202020204" pitchFamily="34" charset="0"/>
              </a:rPr>
              <a:t> de “</a:t>
            </a:r>
            <a:r>
              <a:rPr lang="en-GB" b="1" dirty="0" err="1">
                <a:latin typeface="Avenir Next LT Pro" panose="020B0504020202020204" pitchFamily="34" charset="0"/>
              </a:rPr>
              <a:t>jugar</a:t>
            </a:r>
            <a:r>
              <a:rPr lang="en-GB" b="1" dirty="0">
                <a:latin typeface="Avenir Next LT Pro" panose="020B0504020202020204" pitchFamily="34" charset="0"/>
              </a:rPr>
              <a:t>” </a:t>
            </a:r>
          </a:p>
          <a:p>
            <a:r>
              <a:rPr lang="en-GB" i="1" dirty="0">
                <a:latin typeface="Avenir Next LT Pro" panose="020B0504020202020204" pitchFamily="34" charset="0"/>
              </a:rPr>
              <a:t>Recap of “</a:t>
            </a:r>
            <a:r>
              <a:rPr lang="en-GB" i="1" dirty="0" err="1">
                <a:latin typeface="Avenir Next LT Pro" panose="020B0504020202020204" pitchFamily="34" charset="0"/>
              </a:rPr>
              <a:t>jugar</a:t>
            </a:r>
            <a:r>
              <a:rPr lang="en-GB" i="1" dirty="0">
                <a:latin typeface="Avenir Next LT Pro" panose="020B0504020202020204" pitchFamily="34" charset="0"/>
              </a:rPr>
              <a:t>”</a:t>
            </a:r>
          </a:p>
        </p:txBody>
      </p:sp>
      <p:pic>
        <p:nvPicPr>
          <p:cNvPr id="6" name="Picture 5">
            <a:extLst>
              <a:ext uri="{FF2B5EF4-FFF2-40B4-BE49-F238E27FC236}">
                <a16:creationId xmlns:a16="http://schemas.microsoft.com/office/drawing/2014/main" id="{0DCBBFE5-383D-A23E-FD8A-BC1B04B629D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7" name="TextBox 6">
            <a:extLst>
              <a:ext uri="{FF2B5EF4-FFF2-40B4-BE49-F238E27FC236}">
                <a16:creationId xmlns:a16="http://schemas.microsoft.com/office/drawing/2014/main" id="{1127B4AA-5E9C-DC8F-98A1-8097B037C347}"/>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sp>
        <p:nvSpPr>
          <p:cNvPr id="5" name="TextBox 4">
            <a:extLst>
              <a:ext uri="{FF2B5EF4-FFF2-40B4-BE49-F238E27FC236}">
                <a16:creationId xmlns:a16="http://schemas.microsoft.com/office/drawing/2014/main" id="{B0CFB444-1AD9-44A8-CC5E-60EEBF0020CE}"/>
              </a:ext>
            </a:extLst>
          </p:cNvPr>
          <p:cNvSpPr txBox="1"/>
          <p:nvPr/>
        </p:nvSpPr>
        <p:spPr>
          <a:xfrm>
            <a:off x="3757240" y="1441035"/>
            <a:ext cx="7666638" cy="1200329"/>
          </a:xfrm>
          <a:prstGeom prst="rect">
            <a:avLst/>
          </a:prstGeom>
          <a:noFill/>
        </p:spPr>
        <p:txBody>
          <a:bodyPr wrap="square" rtlCol="0">
            <a:spAutoFit/>
          </a:bodyPr>
          <a:lstStyle/>
          <a:p>
            <a:r>
              <a:rPr lang="en-GB" dirty="0">
                <a:latin typeface="Avenir Next LT Pro" panose="020B0504020202020204" pitchFamily="34" charset="0"/>
              </a:rPr>
              <a:t>As mentioned, “</a:t>
            </a:r>
            <a:r>
              <a:rPr lang="en-GB" dirty="0" err="1">
                <a:latin typeface="Avenir Next LT Pro" panose="020B0504020202020204" pitchFamily="34" charset="0"/>
              </a:rPr>
              <a:t>jugar</a:t>
            </a:r>
            <a:r>
              <a:rPr lang="en-GB" dirty="0">
                <a:latin typeface="Avenir Next LT Pro" panose="020B0504020202020204" pitchFamily="34" charset="0"/>
              </a:rPr>
              <a:t>” is sometimes referred to as a “boot” verb. That’s because if you divide the 6 verb conjugations into two columns based on “singular” and “plural” status and draw a box around the verbs that change the stem, it looks like a boot.</a:t>
            </a:r>
          </a:p>
        </p:txBody>
      </p:sp>
    </p:spTree>
    <p:extLst>
      <p:ext uri="{BB962C8B-B14F-4D97-AF65-F5344CB8AC3E}">
        <p14:creationId xmlns:p14="http://schemas.microsoft.com/office/powerpoint/2010/main" val="34158053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descr="Head with gears outline">
            <a:extLst>
              <a:ext uri="{FF2B5EF4-FFF2-40B4-BE49-F238E27FC236}">
                <a16:creationId xmlns:a16="http://schemas.microsoft.com/office/drawing/2014/main" id="{436036C8-157D-C28C-EE10-BD7D2E4173C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7200" y="370103"/>
            <a:ext cx="914400" cy="914400"/>
          </a:xfrm>
          <a:prstGeom prst="rect">
            <a:avLst/>
          </a:prstGeom>
        </p:spPr>
      </p:pic>
      <p:sp>
        <p:nvSpPr>
          <p:cNvPr id="3" name="TextBox 2">
            <a:extLst>
              <a:ext uri="{FF2B5EF4-FFF2-40B4-BE49-F238E27FC236}">
                <a16:creationId xmlns:a16="http://schemas.microsoft.com/office/drawing/2014/main" id="{6791229B-7B53-A0B0-C59B-6B8A95ED268F}"/>
              </a:ext>
            </a:extLst>
          </p:cNvPr>
          <p:cNvSpPr txBox="1"/>
          <p:nvPr/>
        </p:nvSpPr>
        <p:spPr>
          <a:xfrm>
            <a:off x="1371601" y="614323"/>
            <a:ext cx="1454726" cy="383203"/>
          </a:xfrm>
          <a:prstGeom prst="rect">
            <a:avLst/>
          </a:prstGeom>
          <a:noFill/>
        </p:spPr>
        <p:txBody>
          <a:bodyPr wrap="square" rtlCol="0">
            <a:spAutoFit/>
          </a:bodyPr>
          <a:lstStyle/>
          <a:p>
            <a:r>
              <a:rPr lang="en-GB" b="1" dirty="0">
                <a:solidFill>
                  <a:srgbClr val="FF834F"/>
                </a:solidFill>
                <a:latin typeface="Avenir Next LT Pro" panose="020B0504020202020204" pitchFamily="34" charset="0"/>
              </a:rPr>
              <a:t>Gramática:</a:t>
            </a:r>
          </a:p>
        </p:txBody>
      </p:sp>
      <p:sp>
        <p:nvSpPr>
          <p:cNvPr id="4" name="TextBox 3">
            <a:extLst>
              <a:ext uri="{FF2B5EF4-FFF2-40B4-BE49-F238E27FC236}">
                <a16:creationId xmlns:a16="http://schemas.microsoft.com/office/drawing/2014/main" id="{C174E879-8F03-3EE6-23B7-0234689DFD38}"/>
              </a:ext>
            </a:extLst>
          </p:cNvPr>
          <p:cNvSpPr txBox="1"/>
          <p:nvPr/>
        </p:nvSpPr>
        <p:spPr>
          <a:xfrm>
            <a:off x="2766409" y="512297"/>
            <a:ext cx="8663591" cy="646331"/>
          </a:xfrm>
          <a:prstGeom prst="rect">
            <a:avLst/>
          </a:prstGeom>
          <a:noFill/>
        </p:spPr>
        <p:txBody>
          <a:bodyPr wrap="square" rtlCol="0">
            <a:spAutoFit/>
          </a:bodyPr>
          <a:lstStyle/>
          <a:p>
            <a:r>
              <a:rPr lang="en-GB" b="1" dirty="0">
                <a:latin typeface="Avenir Next LT Pro" panose="020B0504020202020204" pitchFamily="34" charset="0"/>
              </a:rPr>
              <a:t>“</a:t>
            </a:r>
            <a:r>
              <a:rPr lang="en-GB" b="1" dirty="0" err="1">
                <a:latin typeface="Avenir Next LT Pro" panose="020B0504020202020204" pitchFamily="34" charset="0"/>
              </a:rPr>
              <a:t>colgar</a:t>
            </a:r>
            <a:r>
              <a:rPr lang="en-GB" b="1" dirty="0">
                <a:latin typeface="Avenir Next LT Pro" panose="020B0504020202020204" pitchFamily="34" charset="0"/>
              </a:rPr>
              <a:t>” y “</a:t>
            </a:r>
            <a:r>
              <a:rPr lang="en-GB" b="1" dirty="0" err="1">
                <a:latin typeface="Avenir Next LT Pro" panose="020B0504020202020204" pitchFamily="34" charset="0"/>
              </a:rPr>
              <a:t>encender</a:t>
            </a:r>
            <a:r>
              <a:rPr lang="en-GB" b="1" dirty="0">
                <a:latin typeface="Avenir Next LT Pro" panose="020B0504020202020204" pitchFamily="34" charset="0"/>
              </a:rPr>
              <a:t>”</a:t>
            </a:r>
          </a:p>
          <a:p>
            <a:r>
              <a:rPr lang="en-GB" i="1" dirty="0">
                <a:latin typeface="Avenir Next LT Pro" panose="020B0504020202020204" pitchFamily="34" charset="0"/>
              </a:rPr>
              <a:t>“</a:t>
            </a:r>
            <a:r>
              <a:rPr lang="en-GB" i="1" dirty="0" err="1">
                <a:latin typeface="Avenir Next LT Pro" panose="020B0504020202020204" pitchFamily="34" charset="0"/>
              </a:rPr>
              <a:t>colgar</a:t>
            </a:r>
            <a:r>
              <a:rPr lang="en-GB" i="1" dirty="0">
                <a:latin typeface="Avenir Next LT Pro" panose="020B0504020202020204" pitchFamily="34" charset="0"/>
              </a:rPr>
              <a:t>” and “</a:t>
            </a:r>
            <a:r>
              <a:rPr lang="en-GB" i="1" dirty="0" err="1">
                <a:latin typeface="Avenir Next LT Pro" panose="020B0504020202020204" pitchFamily="34" charset="0"/>
              </a:rPr>
              <a:t>encender</a:t>
            </a:r>
            <a:r>
              <a:rPr lang="en-GB" i="1" dirty="0">
                <a:latin typeface="Avenir Next LT Pro" panose="020B0504020202020204" pitchFamily="34" charset="0"/>
              </a:rPr>
              <a:t>”</a:t>
            </a:r>
          </a:p>
        </p:txBody>
      </p:sp>
      <p:pic>
        <p:nvPicPr>
          <p:cNvPr id="6" name="Picture 5">
            <a:extLst>
              <a:ext uri="{FF2B5EF4-FFF2-40B4-BE49-F238E27FC236}">
                <a16:creationId xmlns:a16="http://schemas.microsoft.com/office/drawing/2014/main" id="{0DCBBFE5-383D-A23E-FD8A-BC1B04B629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7" name="TextBox 6">
            <a:extLst>
              <a:ext uri="{FF2B5EF4-FFF2-40B4-BE49-F238E27FC236}">
                <a16:creationId xmlns:a16="http://schemas.microsoft.com/office/drawing/2014/main" id="{1127B4AA-5E9C-DC8F-98A1-8097B037C347}"/>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pic>
        <p:nvPicPr>
          <p:cNvPr id="9" name="Picture 8" descr="A screenshot of a computer&#10;&#10;Description automatically generated">
            <a:extLst>
              <a:ext uri="{FF2B5EF4-FFF2-40B4-BE49-F238E27FC236}">
                <a16:creationId xmlns:a16="http://schemas.microsoft.com/office/drawing/2014/main" id="{4FBFBDAE-37B6-1A4D-72EA-6FC103051315}"/>
              </a:ext>
            </a:extLst>
          </p:cNvPr>
          <p:cNvPicPr>
            <a:picLocks noChangeAspect="1"/>
          </p:cNvPicPr>
          <p:nvPr/>
        </p:nvPicPr>
        <p:blipFill>
          <a:blip r:embed="rId6">
            <a:extLst>
              <a:ext uri="{28A0092B-C50C-407E-A947-70E740481C1C}">
                <a14:useLocalDpi xmlns:a14="http://schemas.microsoft.com/office/drawing/2010/main" val="0"/>
              </a:ext>
            </a:extLst>
          </a:blip>
          <a:srcRect b="24868"/>
          <a:stretch/>
        </p:blipFill>
        <p:spPr>
          <a:xfrm>
            <a:off x="85150" y="2099983"/>
            <a:ext cx="5800149" cy="2784879"/>
          </a:xfrm>
          <a:prstGeom prst="rect">
            <a:avLst/>
          </a:prstGeom>
        </p:spPr>
      </p:pic>
      <p:pic>
        <p:nvPicPr>
          <p:cNvPr id="12" name="Picture 11" descr="A screenshot of a computer screen&#10;&#10;Description automatically generated">
            <a:extLst>
              <a:ext uri="{FF2B5EF4-FFF2-40B4-BE49-F238E27FC236}">
                <a16:creationId xmlns:a16="http://schemas.microsoft.com/office/drawing/2014/main" id="{B4540165-372D-FD21-B2DF-9375BE72C25D}"/>
              </a:ext>
            </a:extLst>
          </p:cNvPr>
          <p:cNvPicPr>
            <a:picLocks noChangeAspect="1"/>
          </p:cNvPicPr>
          <p:nvPr/>
        </p:nvPicPr>
        <p:blipFill>
          <a:blip r:embed="rId7">
            <a:extLst>
              <a:ext uri="{28A0092B-C50C-407E-A947-70E740481C1C}">
                <a14:useLocalDpi xmlns:a14="http://schemas.microsoft.com/office/drawing/2010/main" val="0"/>
              </a:ext>
            </a:extLst>
          </a:blip>
          <a:srcRect b="27563"/>
          <a:stretch/>
        </p:blipFill>
        <p:spPr>
          <a:xfrm>
            <a:off x="6096000" y="2086505"/>
            <a:ext cx="5800149" cy="2684989"/>
          </a:xfrm>
          <a:prstGeom prst="rect">
            <a:avLst/>
          </a:prstGeom>
        </p:spPr>
      </p:pic>
    </p:spTree>
    <p:extLst>
      <p:ext uri="{BB962C8B-B14F-4D97-AF65-F5344CB8AC3E}">
        <p14:creationId xmlns:p14="http://schemas.microsoft.com/office/powerpoint/2010/main" val="2592710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descr="Head with gears outline">
            <a:extLst>
              <a:ext uri="{FF2B5EF4-FFF2-40B4-BE49-F238E27FC236}">
                <a16:creationId xmlns:a16="http://schemas.microsoft.com/office/drawing/2014/main" id="{436036C8-157D-C28C-EE10-BD7D2E4173C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7200" y="0"/>
            <a:ext cx="914400" cy="914400"/>
          </a:xfrm>
          <a:prstGeom prst="rect">
            <a:avLst/>
          </a:prstGeom>
        </p:spPr>
      </p:pic>
      <p:sp>
        <p:nvSpPr>
          <p:cNvPr id="3" name="TextBox 2">
            <a:extLst>
              <a:ext uri="{FF2B5EF4-FFF2-40B4-BE49-F238E27FC236}">
                <a16:creationId xmlns:a16="http://schemas.microsoft.com/office/drawing/2014/main" id="{6791229B-7B53-A0B0-C59B-6B8A95ED268F}"/>
              </a:ext>
            </a:extLst>
          </p:cNvPr>
          <p:cNvSpPr txBox="1"/>
          <p:nvPr/>
        </p:nvSpPr>
        <p:spPr>
          <a:xfrm>
            <a:off x="1371601" y="244220"/>
            <a:ext cx="1454726" cy="383203"/>
          </a:xfrm>
          <a:prstGeom prst="rect">
            <a:avLst/>
          </a:prstGeom>
          <a:noFill/>
        </p:spPr>
        <p:txBody>
          <a:bodyPr wrap="square" rtlCol="0">
            <a:spAutoFit/>
          </a:bodyPr>
          <a:lstStyle/>
          <a:p>
            <a:r>
              <a:rPr lang="en-GB" b="1" dirty="0">
                <a:solidFill>
                  <a:srgbClr val="FF834F"/>
                </a:solidFill>
                <a:latin typeface="Avenir Next LT Pro" panose="020B0504020202020204" pitchFamily="34" charset="0"/>
              </a:rPr>
              <a:t>Gramática:</a:t>
            </a:r>
          </a:p>
        </p:txBody>
      </p:sp>
      <p:sp>
        <p:nvSpPr>
          <p:cNvPr id="4" name="TextBox 3">
            <a:extLst>
              <a:ext uri="{FF2B5EF4-FFF2-40B4-BE49-F238E27FC236}">
                <a16:creationId xmlns:a16="http://schemas.microsoft.com/office/drawing/2014/main" id="{C174E879-8F03-3EE6-23B7-0234689DFD38}"/>
              </a:ext>
            </a:extLst>
          </p:cNvPr>
          <p:cNvSpPr txBox="1"/>
          <p:nvPr/>
        </p:nvSpPr>
        <p:spPr>
          <a:xfrm>
            <a:off x="2766409" y="142194"/>
            <a:ext cx="8663591" cy="646331"/>
          </a:xfrm>
          <a:prstGeom prst="rect">
            <a:avLst/>
          </a:prstGeom>
          <a:noFill/>
        </p:spPr>
        <p:txBody>
          <a:bodyPr wrap="square" rtlCol="0">
            <a:spAutoFit/>
          </a:bodyPr>
          <a:lstStyle/>
          <a:p>
            <a:r>
              <a:rPr lang="es-ES" b="1" dirty="0">
                <a:latin typeface="Avenir Next LT Pro" panose="020B0504020202020204" pitchFamily="34" charset="0"/>
              </a:rPr>
              <a:t>Conjuga el verbo en la persona que elija tu profesor(a)</a:t>
            </a:r>
          </a:p>
          <a:p>
            <a:r>
              <a:rPr lang="en-GB" i="1" dirty="0">
                <a:latin typeface="Avenir Next LT Pro" panose="020B0504020202020204" pitchFamily="34" charset="0"/>
              </a:rPr>
              <a:t>Conjugate the verb the person your teacher chooses</a:t>
            </a:r>
          </a:p>
        </p:txBody>
      </p:sp>
      <p:pic>
        <p:nvPicPr>
          <p:cNvPr id="6" name="Picture 5">
            <a:extLst>
              <a:ext uri="{FF2B5EF4-FFF2-40B4-BE49-F238E27FC236}">
                <a16:creationId xmlns:a16="http://schemas.microsoft.com/office/drawing/2014/main" id="{0DCBBFE5-383D-A23E-FD8A-BC1B04B629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7" name="TextBox 6">
            <a:extLst>
              <a:ext uri="{FF2B5EF4-FFF2-40B4-BE49-F238E27FC236}">
                <a16:creationId xmlns:a16="http://schemas.microsoft.com/office/drawing/2014/main" id="{1127B4AA-5E9C-DC8F-98A1-8097B037C347}"/>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pic>
        <p:nvPicPr>
          <p:cNvPr id="13" name="Picture 12">
            <a:extLst>
              <a:ext uri="{FF2B5EF4-FFF2-40B4-BE49-F238E27FC236}">
                <a16:creationId xmlns:a16="http://schemas.microsoft.com/office/drawing/2014/main" id="{76E2E279-A7E7-713A-D45E-09381E870790}"/>
              </a:ext>
            </a:extLst>
          </p:cNvPr>
          <p:cNvPicPr>
            <a:picLocks noChangeAspect="1"/>
          </p:cNvPicPr>
          <p:nvPr/>
        </p:nvPicPr>
        <p:blipFill>
          <a:blip r:embed="rId6"/>
          <a:stretch>
            <a:fillRect/>
          </a:stretch>
        </p:blipFill>
        <p:spPr>
          <a:xfrm>
            <a:off x="2029615" y="1158628"/>
            <a:ext cx="8132769" cy="5413717"/>
          </a:xfrm>
          <a:prstGeom prst="rect">
            <a:avLst/>
          </a:prstGeom>
        </p:spPr>
      </p:pic>
      <p:sp>
        <p:nvSpPr>
          <p:cNvPr id="14" name="Isosceles Triangle 13">
            <a:extLst>
              <a:ext uri="{FF2B5EF4-FFF2-40B4-BE49-F238E27FC236}">
                <a16:creationId xmlns:a16="http://schemas.microsoft.com/office/drawing/2014/main" id="{C14EB040-A0DA-61B2-6155-A665E71AEF14}"/>
              </a:ext>
            </a:extLst>
          </p:cNvPr>
          <p:cNvSpPr/>
          <p:nvPr/>
        </p:nvSpPr>
        <p:spPr>
          <a:xfrm rot="10800000">
            <a:off x="5638799" y="805924"/>
            <a:ext cx="914400" cy="733846"/>
          </a:xfrm>
          <a:prstGeom prst="triangle">
            <a:avLst/>
          </a:prstGeom>
          <a:solidFill>
            <a:srgbClr val="FF834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7F3A4CD4-F5ED-2956-B601-BB8E1C171AD5}"/>
              </a:ext>
            </a:extLst>
          </p:cNvPr>
          <p:cNvSpPr/>
          <p:nvPr/>
        </p:nvSpPr>
        <p:spPr>
          <a:xfrm>
            <a:off x="5391664" y="3161151"/>
            <a:ext cx="1408670" cy="1408670"/>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GB" sz="2000" b="1" dirty="0"/>
              <a:t>¡Gira la rueda!</a:t>
            </a:r>
          </a:p>
        </p:txBody>
      </p:sp>
      <p:pic>
        <p:nvPicPr>
          <p:cNvPr id="36" name="Picture 35" descr="A picture containing clipart&#10;&#10;Description automatically generated">
            <a:extLst>
              <a:ext uri="{FF2B5EF4-FFF2-40B4-BE49-F238E27FC236}">
                <a16:creationId xmlns:a16="http://schemas.microsoft.com/office/drawing/2014/main" id="{50BDE94C-8129-2BAF-AD3F-1ECF004D413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400000">
            <a:off x="-19265" y="1245196"/>
            <a:ext cx="1428507" cy="1255355"/>
          </a:xfrm>
          <a:prstGeom prst="rect">
            <a:avLst/>
          </a:prstGeom>
        </p:spPr>
      </p:pic>
      <p:sp>
        <p:nvSpPr>
          <p:cNvPr id="37" name="Speech Bubble: Oval 36">
            <a:extLst>
              <a:ext uri="{FF2B5EF4-FFF2-40B4-BE49-F238E27FC236}">
                <a16:creationId xmlns:a16="http://schemas.microsoft.com/office/drawing/2014/main" id="{1B6385CF-E754-BA12-3B6A-23D8E0A3403C}"/>
              </a:ext>
            </a:extLst>
          </p:cNvPr>
          <p:cNvSpPr/>
          <p:nvPr/>
        </p:nvSpPr>
        <p:spPr>
          <a:xfrm>
            <a:off x="1664426" y="893850"/>
            <a:ext cx="2129097" cy="2355977"/>
          </a:xfrm>
          <a:prstGeom prst="wedgeEllipseCallout">
            <a:avLst>
              <a:gd name="adj1" fmla="val -89048"/>
              <a:gd name="adj2" fmla="val 3959"/>
            </a:avLst>
          </a:prstGeom>
          <a:ln>
            <a:solidFill>
              <a:srgbClr val="FF834F"/>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s-CO" dirty="0">
                <a:latin typeface="Avenir Next LT Pro" panose="020B0504020202020204" pitchFamily="34" charset="0"/>
              </a:rPr>
              <a:t>Haz clic una vez para girar la rueda. Haz clic otra vez para pararla.</a:t>
            </a:r>
          </a:p>
        </p:txBody>
      </p:sp>
    </p:spTree>
    <p:extLst>
      <p:ext uri="{BB962C8B-B14F-4D97-AF65-F5344CB8AC3E}">
        <p14:creationId xmlns:p14="http://schemas.microsoft.com/office/powerpoint/2010/main" val="2838145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1" nodeType="clickEffect">
                                  <p:stCondLst>
                                    <p:cond delay="0"/>
                                  </p:stCondLst>
                                  <p:childTnLst>
                                    <p:animEffect transition="out" filter="fade">
                                      <p:cBhvr>
                                        <p:cTn id="6" dur="500"/>
                                        <p:tgtEl>
                                          <p:spTgt spid="34"/>
                                        </p:tgtEl>
                                      </p:cBhvr>
                                    </p:animEffect>
                                    <p:set>
                                      <p:cBhvr>
                                        <p:cTn id="7" dur="1" fill="hold">
                                          <p:stCondLst>
                                            <p:cond delay="499"/>
                                          </p:stCondLst>
                                        </p:cTn>
                                        <p:tgtEl>
                                          <p:spTgt spid="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34"/>
                    </p:tgtEl>
                  </p:cond>
                </p:stCondLst>
                <p:endSync evt="end" delay="0">
                  <p:rtn val="all"/>
                </p:endSync>
                <p:childTnLst>
                  <p:par>
                    <p:cTn id="9" fill="hold">
                      <p:stCondLst>
                        <p:cond delay="0"/>
                      </p:stCondLst>
                      <p:childTnLst>
                        <p:par>
                          <p:cTn id="10" fill="hold">
                            <p:stCondLst>
                              <p:cond delay="0"/>
                            </p:stCondLst>
                            <p:childTnLst>
                              <p:par>
                                <p:cTn id="11" presetID="8" presetClass="emph" presetSubtype="0" repeatCount="indefinite" fill="hold" nodeType="clickEffect">
                                  <p:stCondLst>
                                    <p:cond delay="0"/>
                                  </p:stCondLst>
                                  <p:endCondLst>
                                    <p:cond evt="onNext" delay="0">
                                      <p:tgtEl>
                                        <p:sldTgt/>
                                      </p:tgtEl>
                                    </p:cond>
                                  </p:endCondLst>
                                  <p:childTnLst>
                                    <p:animRot by="21600000">
                                      <p:cBhvr>
                                        <p:cTn id="12" dur="500" fill="hold"/>
                                        <p:tgtEl>
                                          <p:spTgt spid="13"/>
                                        </p:tgtEl>
                                        <p:attrNameLst>
                                          <p:attrName>r</p:attrName>
                                        </p:attrNameLst>
                                      </p:cBhvr>
                                    </p:animRo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100"/>
                                        <p:tgtEl>
                                          <p:spTgt spid="34"/>
                                        </p:tgtEl>
                                      </p:cBhvr>
                                    </p:animEffect>
                                  </p:childTnLst>
                                </p:cTn>
                              </p:par>
                            </p:childTnLst>
                          </p:cTn>
                        </p:par>
                      </p:childTnLst>
                    </p:cTn>
                  </p:par>
                </p:childTnLst>
              </p:cTn>
              <p:nextCondLst>
                <p:cond evt="onClick" delay="0">
                  <p:tgtEl>
                    <p:spTgt spid="34"/>
                  </p:tgtEl>
                </p:cond>
              </p:nextCondLst>
            </p:seq>
          </p:childTnLst>
        </p:cTn>
      </p:par>
    </p:tnLst>
    <p:bldLst>
      <p:bldP spid="34" grpId="0" animBg="1"/>
      <p:bldP spid="34"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02C4454-B8B3-2128-7880-225AA60C4F85}"/>
              </a:ext>
            </a:extLst>
          </p:cNvPr>
          <p:cNvSpPr txBox="1"/>
          <p:nvPr/>
        </p:nvSpPr>
        <p:spPr>
          <a:xfrm>
            <a:off x="457200" y="1398565"/>
            <a:ext cx="11355859" cy="5293757"/>
          </a:xfrm>
          <a:prstGeom prst="rect">
            <a:avLst/>
          </a:prstGeom>
          <a:noFill/>
        </p:spPr>
        <p:txBody>
          <a:bodyPr wrap="square" rtlCol="0">
            <a:spAutoFit/>
          </a:bodyPr>
          <a:lstStyle/>
          <a:p>
            <a:r>
              <a:rPr lang="es-CO" dirty="0">
                <a:latin typeface="Avenir Next LT Pro" panose="020B0504020202020204" pitchFamily="34" charset="0"/>
              </a:rPr>
              <a:t>Ejemplo: mi familia y yo ____ </a:t>
            </a:r>
            <a:r>
              <a:rPr lang="es-CO" dirty="0">
                <a:solidFill>
                  <a:srgbClr val="FF814E"/>
                </a:solidFill>
                <a:latin typeface="Avenir Next LT Pro" panose="020B0504020202020204" pitchFamily="34" charset="0"/>
              </a:rPr>
              <a:t>compramos</a:t>
            </a:r>
            <a:r>
              <a:rPr lang="es-CO" dirty="0">
                <a:latin typeface="Avenir Next LT Pro" panose="020B0504020202020204" pitchFamily="34" charset="0"/>
              </a:rPr>
              <a:t>______(comprar) regalos</a:t>
            </a:r>
          </a:p>
          <a:p>
            <a:r>
              <a:rPr lang="es-CO" dirty="0">
                <a:latin typeface="Avenir Next LT Pro" panose="020B0504020202020204" pitchFamily="34" charset="0"/>
              </a:rPr>
              <a:t> </a:t>
            </a:r>
          </a:p>
          <a:p>
            <a:pPr marL="342900" indent="-342900">
              <a:buFont typeface="+mj-lt"/>
              <a:buAutoNum type="arabicPeriod"/>
            </a:pPr>
            <a:r>
              <a:rPr lang="es-CO" dirty="0">
                <a:latin typeface="Avenir Next LT Pro" panose="020B0504020202020204" pitchFamily="34" charset="0"/>
              </a:rPr>
              <a:t>Mis amigos _____________________ (lanzar) bolas de nieve</a:t>
            </a:r>
          </a:p>
          <a:p>
            <a:pPr marL="342900" indent="-342900">
              <a:buFont typeface="+mj-lt"/>
              <a:buAutoNum type="arabicPeriod"/>
            </a:pPr>
            <a:endParaRPr lang="es-CO" dirty="0">
              <a:latin typeface="Avenir Next LT Pro" panose="020B0504020202020204" pitchFamily="34" charset="0"/>
            </a:endParaRPr>
          </a:p>
          <a:p>
            <a:pPr marL="342900" indent="-342900">
              <a:buFont typeface="+mj-lt"/>
              <a:buAutoNum type="arabicPeriod"/>
            </a:pPr>
            <a:r>
              <a:rPr lang="es-CO" dirty="0">
                <a:latin typeface="Avenir Next LT Pro" panose="020B0504020202020204" pitchFamily="34" charset="0"/>
              </a:rPr>
              <a:t>[Tú] ______________________ (hacer) muñecos de nieve</a:t>
            </a:r>
          </a:p>
          <a:p>
            <a:pPr marL="342900" indent="-342900">
              <a:buFont typeface="+mj-lt"/>
              <a:buAutoNum type="arabicPeriod"/>
            </a:pPr>
            <a:endParaRPr lang="es-CO" dirty="0">
              <a:latin typeface="Avenir Next LT Pro" panose="020B0504020202020204" pitchFamily="34" charset="0"/>
            </a:endParaRPr>
          </a:p>
          <a:p>
            <a:pPr marL="342900" indent="-342900">
              <a:buFont typeface="+mj-lt"/>
              <a:buAutoNum type="arabicPeriod"/>
            </a:pPr>
            <a:r>
              <a:rPr lang="es-CO" dirty="0">
                <a:latin typeface="Avenir Next LT Pro" panose="020B0504020202020204" pitchFamily="34" charset="0"/>
              </a:rPr>
              <a:t>[Yo] nunca ______________________ (colgar*) la estrella</a:t>
            </a:r>
          </a:p>
          <a:p>
            <a:pPr marL="342900" indent="-342900">
              <a:buFont typeface="+mj-lt"/>
              <a:buAutoNum type="arabicPeriod"/>
            </a:pPr>
            <a:endParaRPr lang="es-CO" dirty="0">
              <a:latin typeface="Avenir Next LT Pro" panose="020B0504020202020204" pitchFamily="34" charset="0"/>
            </a:endParaRPr>
          </a:p>
          <a:p>
            <a:pPr marL="342900" indent="-342900">
              <a:buFont typeface="+mj-lt"/>
              <a:buAutoNum type="arabicPeriod"/>
            </a:pPr>
            <a:r>
              <a:rPr lang="es-CO" dirty="0">
                <a:latin typeface="Avenir Next LT Pro" panose="020B0504020202020204" pitchFamily="34" charset="0"/>
              </a:rPr>
              <a:t>Tú y tu hermano**  ________________________ (esperar) a Papá Noel</a:t>
            </a:r>
          </a:p>
          <a:p>
            <a:pPr marL="342900" indent="-342900">
              <a:buFont typeface="+mj-lt"/>
              <a:buAutoNum type="arabicPeriod"/>
            </a:pPr>
            <a:endParaRPr lang="es-CO" dirty="0">
              <a:latin typeface="Avenir Next LT Pro" panose="020B0504020202020204" pitchFamily="34" charset="0"/>
            </a:endParaRPr>
          </a:p>
          <a:p>
            <a:pPr marL="342900" indent="-342900">
              <a:buFont typeface="+mj-lt"/>
              <a:buAutoNum type="arabicPeriod"/>
            </a:pPr>
            <a:r>
              <a:rPr lang="es-CO" dirty="0">
                <a:latin typeface="Avenir Next LT Pro" panose="020B0504020202020204" pitchFamily="34" charset="0"/>
              </a:rPr>
              <a:t>Juan siempre _____________________ (decorar) el árbol de Navidad</a:t>
            </a:r>
          </a:p>
          <a:p>
            <a:pPr marL="342900" indent="-342900">
              <a:buFont typeface="+mj-lt"/>
              <a:buAutoNum type="arabicPeriod"/>
            </a:pPr>
            <a:endParaRPr lang="es-CO" dirty="0">
              <a:latin typeface="Avenir Next LT Pro" panose="020B0504020202020204" pitchFamily="34" charset="0"/>
            </a:endParaRPr>
          </a:p>
          <a:p>
            <a:pPr marL="342900" indent="-342900">
              <a:buFont typeface="+mj-lt"/>
              <a:buAutoNum type="arabicPeriod"/>
            </a:pPr>
            <a:r>
              <a:rPr lang="es-CO" dirty="0">
                <a:latin typeface="Avenir Next LT Pro" panose="020B0504020202020204" pitchFamily="34" charset="0"/>
              </a:rPr>
              <a:t>Mis amigos y yo _______________________ (comer) las doce uvas cada año </a:t>
            </a:r>
          </a:p>
          <a:p>
            <a:pPr marL="342900" indent="-342900">
              <a:buFont typeface="+mj-lt"/>
              <a:buAutoNum type="arabicPeriod"/>
            </a:pPr>
            <a:endParaRPr lang="es-CO" dirty="0">
              <a:latin typeface="Avenir Next LT Pro" panose="020B0504020202020204" pitchFamily="34" charset="0"/>
            </a:endParaRPr>
          </a:p>
          <a:p>
            <a:pPr marL="342900" indent="-342900">
              <a:buFont typeface="+mj-lt"/>
              <a:buAutoNum type="arabicPeriod"/>
            </a:pPr>
            <a:r>
              <a:rPr lang="es-CO" dirty="0">
                <a:latin typeface="Avenir Next LT Pro" panose="020B0504020202020204" pitchFamily="34" charset="0"/>
              </a:rPr>
              <a:t>Mis padres siempre ______________________ (cocinar) pavo</a:t>
            </a:r>
          </a:p>
          <a:p>
            <a:pPr marL="342900" indent="-342900">
              <a:buFont typeface="+mj-lt"/>
              <a:buAutoNum type="arabicPeriod"/>
            </a:pPr>
            <a:endParaRPr lang="es-CO" dirty="0">
              <a:latin typeface="Avenir Next LT Pro" panose="020B0504020202020204" pitchFamily="34" charset="0"/>
            </a:endParaRPr>
          </a:p>
          <a:p>
            <a:pPr marL="342900" indent="-342900">
              <a:buFont typeface="+mj-lt"/>
              <a:buAutoNum type="arabicPeriod"/>
            </a:pPr>
            <a:r>
              <a:rPr lang="es-CO" dirty="0">
                <a:latin typeface="Avenir Next LT Pro" panose="020B0504020202020204" pitchFamily="34" charset="0"/>
              </a:rPr>
              <a:t>Los niños españoles _______________________ (escribir) cartas a los Reyes Magos</a:t>
            </a:r>
          </a:p>
          <a:p>
            <a:pPr marL="342900" indent="-342900">
              <a:buFont typeface="+mj-lt"/>
              <a:buAutoNum type="arabicPeriod"/>
            </a:pPr>
            <a:endParaRPr lang="es-CO" dirty="0">
              <a:latin typeface="Avenir Next LT Pro" panose="020B0504020202020204" pitchFamily="34" charset="0"/>
            </a:endParaRPr>
          </a:p>
          <a:p>
            <a:r>
              <a:rPr lang="es-CO" sz="1400" i="1" dirty="0">
                <a:latin typeface="Avenir Next LT Pro" panose="020B0504020202020204" pitchFamily="34" charset="0"/>
              </a:rPr>
              <a:t>** </a:t>
            </a:r>
            <a:r>
              <a:rPr lang="es-CO" sz="1400" i="1" dirty="0" err="1">
                <a:latin typeface="Avenir Next LT Pro" panose="020B0504020202020204" pitchFamily="34" charset="0"/>
              </a:rPr>
              <a:t>please</a:t>
            </a:r>
            <a:r>
              <a:rPr lang="es-CO" sz="1400" i="1" dirty="0">
                <a:latin typeface="Avenir Next LT Pro" panose="020B0504020202020204" pitchFamily="34" charset="0"/>
              </a:rPr>
              <a:t> use vosotros </a:t>
            </a:r>
            <a:r>
              <a:rPr lang="es-CO" sz="1400" i="1" dirty="0" err="1">
                <a:latin typeface="Avenir Next LT Pro" panose="020B0504020202020204" pitchFamily="34" charset="0"/>
              </a:rPr>
              <a:t>instead</a:t>
            </a:r>
            <a:r>
              <a:rPr lang="es-CO" sz="1400" i="1" dirty="0">
                <a:latin typeface="Avenir Next LT Pro" panose="020B0504020202020204" pitchFamily="34" charset="0"/>
              </a:rPr>
              <a:t> </a:t>
            </a:r>
            <a:r>
              <a:rPr lang="es-CO" sz="1400" i="1" dirty="0" err="1">
                <a:latin typeface="Avenir Next LT Pro" panose="020B0504020202020204" pitchFamily="34" charset="0"/>
              </a:rPr>
              <a:t>of</a:t>
            </a:r>
            <a:r>
              <a:rPr lang="es-CO" sz="1400" i="1" dirty="0">
                <a:latin typeface="Avenir Next LT Pro" panose="020B0504020202020204" pitchFamily="34" charset="0"/>
              </a:rPr>
              <a:t> ustedes </a:t>
            </a:r>
            <a:r>
              <a:rPr lang="es-CO" sz="1400" i="1" dirty="0" err="1">
                <a:latin typeface="Avenir Next LT Pro" panose="020B0504020202020204" pitchFamily="34" charset="0"/>
              </a:rPr>
              <a:t>for</a:t>
            </a:r>
            <a:r>
              <a:rPr lang="es-CO" sz="1400" i="1" dirty="0">
                <a:latin typeface="Avenir Next LT Pro" panose="020B0504020202020204" pitchFamily="34" charset="0"/>
              </a:rPr>
              <a:t> </a:t>
            </a:r>
            <a:r>
              <a:rPr lang="es-CO" sz="1400" i="1" dirty="0" err="1">
                <a:latin typeface="Avenir Next LT Pro" panose="020B0504020202020204" pitchFamily="34" charset="0"/>
              </a:rPr>
              <a:t>the</a:t>
            </a:r>
            <a:r>
              <a:rPr lang="es-CO" sz="1400" i="1" dirty="0">
                <a:latin typeface="Avenir Next LT Pro" panose="020B0504020202020204" pitchFamily="34" charset="0"/>
              </a:rPr>
              <a:t> </a:t>
            </a:r>
            <a:r>
              <a:rPr lang="es-CO" sz="1400" i="1" dirty="0" err="1">
                <a:latin typeface="Avenir Next LT Pro" panose="020B0504020202020204" pitchFamily="34" charset="0"/>
              </a:rPr>
              <a:t>purpose</a:t>
            </a:r>
            <a:r>
              <a:rPr lang="es-CO" sz="1400" i="1" dirty="0">
                <a:latin typeface="Avenir Next LT Pro" panose="020B0504020202020204" pitchFamily="34" charset="0"/>
              </a:rPr>
              <a:t> </a:t>
            </a:r>
            <a:r>
              <a:rPr lang="es-CO" sz="1400" i="1" dirty="0" err="1">
                <a:latin typeface="Avenir Next LT Pro" panose="020B0504020202020204" pitchFamily="34" charset="0"/>
              </a:rPr>
              <a:t>of</a:t>
            </a:r>
            <a:r>
              <a:rPr lang="es-CO" sz="1400" i="1" dirty="0">
                <a:latin typeface="Avenir Next LT Pro" panose="020B0504020202020204" pitchFamily="34" charset="0"/>
              </a:rPr>
              <a:t> </a:t>
            </a:r>
            <a:r>
              <a:rPr lang="es-CO" sz="1400" i="1" dirty="0" err="1">
                <a:latin typeface="Avenir Next LT Pro" panose="020B0504020202020204" pitchFamily="34" charset="0"/>
              </a:rPr>
              <a:t>the</a:t>
            </a:r>
            <a:r>
              <a:rPr lang="es-CO" sz="1400" i="1" dirty="0">
                <a:latin typeface="Avenir Next LT Pro" panose="020B0504020202020204" pitchFamily="34" charset="0"/>
              </a:rPr>
              <a:t> </a:t>
            </a:r>
            <a:r>
              <a:rPr lang="es-CO" sz="1400" i="1" dirty="0" err="1">
                <a:latin typeface="Avenir Next LT Pro" panose="020B0504020202020204" pitchFamily="34" charset="0"/>
              </a:rPr>
              <a:t>activity</a:t>
            </a:r>
            <a:endParaRPr lang="es-CO" sz="1400" i="1" dirty="0">
              <a:latin typeface="Avenir Next LT Pro" panose="020B0504020202020204" pitchFamily="34" charset="0"/>
            </a:endParaRPr>
          </a:p>
        </p:txBody>
      </p:sp>
      <p:pic>
        <p:nvPicPr>
          <p:cNvPr id="4" name="Graphic 3" descr="Head with gears outline">
            <a:extLst>
              <a:ext uri="{FF2B5EF4-FFF2-40B4-BE49-F238E27FC236}">
                <a16:creationId xmlns:a16="http://schemas.microsoft.com/office/drawing/2014/main" id="{50CAAC1D-78AC-37FC-8A7D-61A0779B6DA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7200" y="370103"/>
            <a:ext cx="914400" cy="914400"/>
          </a:xfrm>
          <a:prstGeom prst="rect">
            <a:avLst/>
          </a:prstGeom>
        </p:spPr>
      </p:pic>
      <p:sp>
        <p:nvSpPr>
          <p:cNvPr id="5" name="TextBox 4">
            <a:extLst>
              <a:ext uri="{FF2B5EF4-FFF2-40B4-BE49-F238E27FC236}">
                <a16:creationId xmlns:a16="http://schemas.microsoft.com/office/drawing/2014/main" id="{0C443974-28AF-7DA5-9759-F22586E2CA35}"/>
              </a:ext>
            </a:extLst>
          </p:cNvPr>
          <p:cNvSpPr txBox="1"/>
          <p:nvPr/>
        </p:nvSpPr>
        <p:spPr>
          <a:xfrm>
            <a:off x="1371601" y="614323"/>
            <a:ext cx="1454726" cy="383203"/>
          </a:xfrm>
          <a:prstGeom prst="rect">
            <a:avLst/>
          </a:prstGeom>
          <a:noFill/>
        </p:spPr>
        <p:txBody>
          <a:bodyPr wrap="square" rtlCol="0">
            <a:spAutoFit/>
          </a:bodyPr>
          <a:lstStyle/>
          <a:p>
            <a:r>
              <a:rPr lang="en-GB" b="1" dirty="0">
                <a:solidFill>
                  <a:srgbClr val="FF834F"/>
                </a:solidFill>
                <a:latin typeface="Avenir Next LT Pro" panose="020B0504020202020204" pitchFamily="34" charset="0"/>
              </a:rPr>
              <a:t>Gramática:</a:t>
            </a:r>
          </a:p>
        </p:txBody>
      </p:sp>
      <p:sp>
        <p:nvSpPr>
          <p:cNvPr id="6" name="TextBox 5">
            <a:extLst>
              <a:ext uri="{FF2B5EF4-FFF2-40B4-BE49-F238E27FC236}">
                <a16:creationId xmlns:a16="http://schemas.microsoft.com/office/drawing/2014/main" id="{223A60A6-FCCB-6CC5-6E38-FF56C1B67977}"/>
              </a:ext>
            </a:extLst>
          </p:cNvPr>
          <p:cNvSpPr txBox="1"/>
          <p:nvPr/>
        </p:nvSpPr>
        <p:spPr>
          <a:xfrm>
            <a:off x="2657064" y="504137"/>
            <a:ext cx="8163335" cy="646331"/>
          </a:xfrm>
          <a:prstGeom prst="rect">
            <a:avLst/>
          </a:prstGeom>
          <a:noFill/>
        </p:spPr>
        <p:txBody>
          <a:bodyPr wrap="square" rtlCol="0">
            <a:spAutoFit/>
          </a:bodyPr>
          <a:lstStyle/>
          <a:p>
            <a:r>
              <a:rPr lang="es-CO" b="1" dirty="0">
                <a:latin typeface="Avenir Next LT Pro" panose="020B0504020202020204" pitchFamily="34" charset="0"/>
              </a:rPr>
              <a:t>Conjuga los verbos en el presente</a:t>
            </a:r>
          </a:p>
          <a:p>
            <a:r>
              <a:rPr lang="en-GB" i="1" dirty="0">
                <a:latin typeface="Avenir Next LT Pro" panose="020B0504020202020204" pitchFamily="34" charset="0"/>
              </a:rPr>
              <a:t>Conjugate the verbs in the Present</a:t>
            </a:r>
          </a:p>
        </p:txBody>
      </p:sp>
      <p:sp>
        <p:nvSpPr>
          <p:cNvPr id="8" name="TextBox 7">
            <a:extLst>
              <a:ext uri="{FF2B5EF4-FFF2-40B4-BE49-F238E27FC236}">
                <a16:creationId xmlns:a16="http://schemas.microsoft.com/office/drawing/2014/main" id="{19034A5F-0187-5B3F-3594-5617E9625597}"/>
              </a:ext>
            </a:extLst>
          </p:cNvPr>
          <p:cNvSpPr txBox="1"/>
          <p:nvPr/>
        </p:nvSpPr>
        <p:spPr>
          <a:xfrm>
            <a:off x="2447785" y="1877141"/>
            <a:ext cx="1840010" cy="369332"/>
          </a:xfrm>
          <a:prstGeom prst="rect">
            <a:avLst/>
          </a:prstGeom>
          <a:noFill/>
        </p:spPr>
        <p:txBody>
          <a:bodyPr wrap="square" rtlCol="0">
            <a:spAutoFit/>
          </a:bodyPr>
          <a:lstStyle/>
          <a:p>
            <a:r>
              <a:rPr lang="es-CO" dirty="0">
                <a:solidFill>
                  <a:srgbClr val="FF814E"/>
                </a:solidFill>
                <a:latin typeface="Avenir Next LT Pro" panose="020B0504020202020204" pitchFamily="34" charset="0"/>
              </a:rPr>
              <a:t>lanzan</a:t>
            </a:r>
          </a:p>
        </p:txBody>
      </p:sp>
      <p:sp>
        <p:nvSpPr>
          <p:cNvPr id="9" name="TextBox 8">
            <a:extLst>
              <a:ext uri="{FF2B5EF4-FFF2-40B4-BE49-F238E27FC236}">
                <a16:creationId xmlns:a16="http://schemas.microsoft.com/office/drawing/2014/main" id="{98176582-A2D3-65D0-9969-D1CE7007C562}"/>
              </a:ext>
            </a:extLst>
          </p:cNvPr>
          <p:cNvSpPr txBox="1"/>
          <p:nvPr/>
        </p:nvSpPr>
        <p:spPr>
          <a:xfrm>
            <a:off x="2098964" y="2432785"/>
            <a:ext cx="1237360" cy="369332"/>
          </a:xfrm>
          <a:prstGeom prst="rect">
            <a:avLst/>
          </a:prstGeom>
          <a:noFill/>
        </p:spPr>
        <p:txBody>
          <a:bodyPr wrap="square" rtlCol="0">
            <a:spAutoFit/>
          </a:bodyPr>
          <a:lstStyle/>
          <a:p>
            <a:r>
              <a:rPr lang="es-CO" dirty="0">
                <a:solidFill>
                  <a:srgbClr val="FF814E"/>
                </a:solidFill>
                <a:latin typeface="Avenir Next LT Pro" panose="020B0504020202020204" pitchFamily="34" charset="0"/>
              </a:rPr>
              <a:t>haces</a:t>
            </a:r>
          </a:p>
        </p:txBody>
      </p:sp>
      <p:sp>
        <p:nvSpPr>
          <p:cNvPr id="10" name="TextBox 9">
            <a:extLst>
              <a:ext uri="{FF2B5EF4-FFF2-40B4-BE49-F238E27FC236}">
                <a16:creationId xmlns:a16="http://schemas.microsoft.com/office/drawing/2014/main" id="{BB96189A-FA35-5116-D1C6-37020E10335A}"/>
              </a:ext>
            </a:extLst>
          </p:cNvPr>
          <p:cNvSpPr txBox="1"/>
          <p:nvPr/>
        </p:nvSpPr>
        <p:spPr>
          <a:xfrm>
            <a:off x="2447785" y="2933194"/>
            <a:ext cx="1494020" cy="369332"/>
          </a:xfrm>
          <a:prstGeom prst="rect">
            <a:avLst/>
          </a:prstGeom>
          <a:noFill/>
        </p:spPr>
        <p:txBody>
          <a:bodyPr wrap="square" rtlCol="0">
            <a:spAutoFit/>
          </a:bodyPr>
          <a:lstStyle/>
          <a:p>
            <a:r>
              <a:rPr lang="es-CO" dirty="0">
                <a:solidFill>
                  <a:srgbClr val="FF814E"/>
                </a:solidFill>
                <a:latin typeface="Avenir Next LT Pro" panose="020B0504020202020204" pitchFamily="34" charset="0"/>
              </a:rPr>
              <a:t>cuelgo</a:t>
            </a:r>
          </a:p>
        </p:txBody>
      </p:sp>
      <p:sp>
        <p:nvSpPr>
          <p:cNvPr id="11" name="TextBox 10">
            <a:extLst>
              <a:ext uri="{FF2B5EF4-FFF2-40B4-BE49-F238E27FC236}">
                <a16:creationId xmlns:a16="http://schemas.microsoft.com/office/drawing/2014/main" id="{B380FB1C-4225-16B0-74CE-95FD23DF75CF}"/>
              </a:ext>
            </a:extLst>
          </p:cNvPr>
          <p:cNvSpPr txBox="1"/>
          <p:nvPr/>
        </p:nvSpPr>
        <p:spPr>
          <a:xfrm>
            <a:off x="3367790" y="3518899"/>
            <a:ext cx="1303064" cy="369332"/>
          </a:xfrm>
          <a:prstGeom prst="rect">
            <a:avLst/>
          </a:prstGeom>
          <a:noFill/>
        </p:spPr>
        <p:txBody>
          <a:bodyPr wrap="square" rtlCol="0">
            <a:spAutoFit/>
          </a:bodyPr>
          <a:lstStyle/>
          <a:p>
            <a:r>
              <a:rPr lang="es-CO" dirty="0">
                <a:solidFill>
                  <a:srgbClr val="FF814E"/>
                </a:solidFill>
                <a:latin typeface="Avenir Next LT Pro" panose="020B0504020202020204" pitchFamily="34" charset="0"/>
              </a:rPr>
              <a:t>esperáis</a:t>
            </a:r>
          </a:p>
        </p:txBody>
      </p:sp>
      <p:sp>
        <p:nvSpPr>
          <p:cNvPr id="12" name="TextBox 11">
            <a:extLst>
              <a:ext uri="{FF2B5EF4-FFF2-40B4-BE49-F238E27FC236}">
                <a16:creationId xmlns:a16="http://schemas.microsoft.com/office/drawing/2014/main" id="{8BAFB3AC-5612-2267-7762-2432A5360FA5}"/>
              </a:ext>
            </a:extLst>
          </p:cNvPr>
          <p:cNvSpPr txBox="1"/>
          <p:nvPr/>
        </p:nvSpPr>
        <p:spPr>
          <a:xfrm>
            <a:off x="2989248" y="4074543"/>
            <a:ext cx="1385044" cy="369332"/>
          </a:xfrm>
          <a:prstGeom prst="rect">
            <a:avLst/>
          </a:prstGeom>
          <a:noFill/>
        </p:spPr>
        <p:txBody>
          <a:bodyPr wrap="square" rtlCol="0">
            <a:spAutoFit/>
          </a:bodyPr>
          <a:lstStyle/>
          <a:p>
            <a:r>
              <a:rPr lang="es-CO" dirty="0">
                <a:solidFill>
                  <a:srgbClr val="FF814E"/>
                </a:solidFill>
                <a:latin typeface="Avenir Next LT Pro" panose="020B0504020202020204" pitchFamily="34" charset="0"/>
              </a:rPr>
              <a:t>decora</a:t>
            </a:r>
          </a:p>
        </p:txBody>
      </p:sp>
      <p:sp>
        <p:nvSpPr>
          <p:cNvPr id="13" name="TextBox 12">
            <a:extLst>
              <a:ext uri="{FF2B5EF4-FFF2-40B4-BE49-F238E27FC236}">
                <a16:creationId xmlns:a16="http://schemas.microsoft.com/office/drawing/2014/main" id="{AEAB257B-AF6D-2425-4A64-92F8E6ECB976}"/>
              </a:ext>
            </a:extLst>
          </p:cNvPr>
          <p:cNvSpPr txBox="1"/>
          <p:nvPr/>
        </p:nvSpPr>
        <p:spPr>
          <a:xfrm>
            <a:off x="3184720" y="4630187"/>
            <a:ext cx="1584987" cy="369332"/>
          </a:xfrm>
          <a:prstGeom prst="rect">
            <a:avLst/>
          </a:prstGeom>
          <a:noFill/>
        </p:spPr>
        <p:txBody>
          <a:bodyPr wrap="square" rtlCol="0">
            <a:spAutoFit/>
          </a:bodyPr>
          <a:lstStyle/>
          <a:p>
            <a:r>
              <a:rPr lang="es-CO" dirty="0">
                <a:solidFill>
                  <a:srgbClr val="FF814E"/>
                </a:solidFill>
                <a:latin typeface="Avenir Next LT Pro" panose="020B0504020202020204" pitchFamily="34" charset="0"/>
              </a:rPr>
              <a:t>comemos</a:t>
            </a:r>
          </a:p>
        </p:txBody>
      </p:sp>
      <p:sp>
        <p:nvSpPr>
          <p:cNvPr id="14" name="TextBox 13">
            <a:extLst>
              <a:ext uri="{FF2B5EF4-FFF2-40B4-BE49-F238E27FC236}">
                <a16:creationId xmlns:a16="http://schemas.microsoft.com/office/drawing/2014/main" id="{2462C0C8-65ED-216F-BCE9-98236FF17055}"/>
              </a:ext>
            </a:extLst>
          </p:cNvPr>
          <p:cNvSpPr txBox="1"/>
          <p:nvPr/>
        </p:nvSpPr>
        <p:spPr>
          <a:xfrm>
            <a:off x="3498775" y="5160657"/>
            <a:ext cx="1270932" cy="369332"/>
          </a:xfrm>
          <a:prstGeom prst="rect">
            <a:avLst/>
          </a:prstGeom>
          <a:noFill/>
        </p:spPr>
        <p:txBody>
          <a:bodyPr wrap="square" rtlCol="0">
            <a:spAutoFit/>
          </a:bodyPr>
          <a:lstStyle/>
          <a:p>
            <a:r>
              <a:rPr lang="es-CO" dirty="0">
                <a:solidFill>
                  <a:srgbClr val="FF814E"/>
                </a:solidFill>
                <a:latin typeface="Avenir Next LT Pro" panose="020B0504020202020204" pitchFamily="34" charset="0"/>
              </a:rPr>
              <a:t>cocinan</a:t>
            </a:r>
          </a:p>
        </p:txBody>
      </p:sp>
      <p:pic>
        <p:nvPicPr>
          <p:cNvPr id="15" name="Picture 14">
            <a:extLst>
              <a:ext uri="{FF2B5EF4-FFF2-40B4-BE49-F238E27FC236}">
                <a16:creationId xmlns:a16="http://schemas.microsoft.com/office/drawing/2014/main" id="{5E476449-6E15-5DED-DA9F-D6E7FD5EBE4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16" name="TextBox 15">
            <a:extLst>
              <a:ext uri="{FF2B5EF4-FFF2-40B4-BE49-F238E27FC236}">
                <a16:creationId xmlns:a16="http://schemas.microsoft.com/office/drawing/2014/main" id="{DBE8BA2D-04E9-9FF7-F679-21F0791E1B3C}"/>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sp>
        <p:nvSpPr>
          <p:cNvPr id="17" name="Arrow: Right 16">
            <a:extLst>
              <a:ext uri="{FF2B5EF4-FFF2-40B4-BE49-F238E27FC236}">
                <a16:creationId xmlns:a16="http://schemas.microsoft.com/office/drawing/2014/main" id="{91DCB11D-3F3C-4D0A-8423-FA319232FD0D}"/>
              </a:ext>
            </a:extLst>
          </p:cNvPr>
          <p:cNvSpPr/>
          <p:nvPr/>
        </p:nvSpPr>
        <p:spPr>
          <a:xfrm>
            <a:off x="6610350" y="149618"/>
            <a:ext cx="5495512" cy="1312611"/>
          </a:xfrm>
          <a:prstGeom prst="rightArrow">
            <a:avLst/>
          </a:prstGeom>
          <a:noFill/>
          <a:ln>
            <a:solidFill>
              <a:srgbClr val="FF83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4D4D4D"/>
                </a:solidFill>
                <a:latin typeface="Avenir Next LT Pro" panose="020B0504020202020204" pitchFamily="34" charset="0"/>
              </a:rPr>
              <a:t>Challenge: write what you and your family do at Christmas using the vocabulary from this lesson</a:t>
            </a:r>
          </a:p>
        </p:txBody>
      </p:sp>
      <p:sp>
        <p:nvSpPr>
          <p:cNvPr id="2" name="TextBox 1">
            <a:extLst>
              <a:ext uri="{FF2B5EF4-FFF2-40B4-BE49-F238E27FC236}">
                <a16:creationId xmlns:a16="http://schemas.microsoft.com/office/drawing/2014/main" id="{F3CDE125-5B02-7EA6-20DC-6FB6E3C5F72F}"/>
              </a:ext>
            </a:extLst>
          </p:cNvPr>
          <p:cNvSpPr txBox="1"/>
          <p:nvPr/>
        </p:nvSpPr>
        <p:spPr>
          <a:xfrm>
            <a:off x="3498775" y="5684248"/>
            <a:ext cx="1270932" cy="369332"/>
          </a:xfrm>
          <a:prstGeom prst="rect">
            <a:avLst/>
          </a:prstGeom>
          <a:noFill/>
        </p:spPr>
        <p:txBody>
          <a:bodyPr wrap="square" rtlCol="0">
            <a:spAutoFit/>
          </a:bodyPr>
          <a:lstStyle/>
          <a:p>
            <a:r>
              <a:rPr lang="es-CO" dirty="0">
                <a:solidFill>
                  <a:srgbClr val="FF814E"/>
                </a:solidFill>
                <a:latin typeface="Avenir Next LT Pro" panose="020B0504020202020204" pitchFamily="34" charset="0"/>
              </a:rPr>
              <a:t>escriben</a:t>
            </a:r>
          </a:p>
        </p:txBody>
      </p:sp>
    </p:spTree>
    <p:extLst>
      <p:ext uri="{BB962C8B-B14F-4D97-AF65-F5344CB8AC3E}">
        <p14:creationId xmlns:p14="http://schemas.microsoft.com/office/powerpoint/2010/main" val="4018878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additive="base">
                                        <p:cTn id="49" dur="500" fill="hold"/>
                                        <p:tgtEl>
                                          <p:spTgt spid="2"/>
                                        </p:tgtEl>
                                        <p:attrNameLst>
                                          <p:attrName>ppt_x</p:attrName>
                                        </p:attrNameLst>
                                      </p:cBhvr>
                                      <p:tavLst>
                                        <p:tav tm="0">
                                          <p:val>
                                            <p:strVal val="#ppt_x"/>
                                          </p:val>
                                        </p:tav>
                                        <p:tav tm="100000">
                                          <p:val>
                                            <p:strVal val="#ppt_x"/>
                                          </p:val>
                                        </p:tav>
                                      </p:tavLst>
                                    </p:anim>
                                    <p:anim calcmode="lin" valueType="num">
                                      <p:cBhvr additive="base">
                                        <p:cTn id="5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descr="Classroom outline">
            <a:extLst>
              <a:ext uri="{FF2B5EF4-FFF2-40B4-BE49-F238E27FC236}">
                <a16:creationId xmlns:a16="http://schemas.microsoft.com/office/drawing/2014/main" id="{E48D9060-D066-48DE-9599-A74F1EDDFC1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7200" y="341790"/>
            <a:ext cx="914400" cy="914400"/>
          </a:xfrm>
          <a:prstGeom prst="rect">
            <a:avLst/>
          </a:prstGeom>
        </p:spPr>
      </p:pic>
      <p:sp>
        <p:nvSpPr>
          <p:cNvPr id="3" name="TextBox 2">
            <a:extLst>
              <a:ext uri="{FF2B5EF4-FFF2-40B4-BE49-F238E27FC236}">
                <a16:creationId xmlns:a16="http://schemas.microsoft.com/office/drawing/2014/main" id="{AAAAEDD6-F915-4A2D-9887-44AF6AC6EFEE}"/>
              </a:ext>
            </a:extLst>
          </p:cNvPr>
          <p:cNvSpPr txBox="1"/>
          <p:nvPr/>
        </p:nvSpPr>
        <p:spPr>
          <a:xfrm>
            <a:off x="1371601" y="614324"/>
            <a:ext cx="1543050" cy="369332"/>
          </a:xfrm>
          <a:prstGeom prst="rect">
            <a:avLst/>
          </a:prstGeom>
          <a:noFill/>
        </p:spPr>
        <p:txBody>
          <a:bodyPr wrap="square" rtlCol="0">
            <a:spAutoFit/>
          </a:bodyPr>
          <a:lstStyle/>
          <a:p>
            <a:r>
              <a:rPr lang="en-GB" b="1" dirty="0" err="1">
                <a:solidFill>
                  <a:srgbClr val="FF834F"/>
                </a:solidFill>
                <a:latin typeface="Avenir Next LT Pro" panose="020B0504020202020204" pitchFamily="34" charset="0"/>
              </a:rPr>
              <a:t>Vocabulario</a:t>
            </a:r>
            <a:endParaRPr lang="en-GB" b="1" dirty="0">
              <a:solidFill>
                <a:srgbClr val="FF834F"/>
              </a:solidFill>
              <a:latin typeface="Avenir Next LT Pro" panose="020B0504020202020204" pitchFamily="34" charset="0"/>
            </a:endParaRPr>
          </a:p>
        </p:txBody>
      </p:sp>
      <p:sp>
        <p:nvSpPr>
          <p:cNvPr id="7" name="TextBox 6">
            <a:extLst>
              <a:ext uri="{FF2B5EF4-FFF2-40B4-BE49-F238E27FC236}">
                <a16:creationId xmlns:a16="http://schemas.microsoft.com/office/drawing/2014/main" id="{4B0FE41C-941A-4AB1-AF85-B6ACAEAF2222}"/>
              </a:ext>
            </a:extLst>
          </p:cNvPr>
          <p:cNvSpPr txBox="1"/>
          <p:nvPr/>
        </p:nvSpPr>
        <p:spPr>
          <a:xfrm>
            <a:off x="2836191" y="4857750"/>
            <a:ext cx="6574509" cy="584775"/>
          </a:xfrm>
          <a:prstGeom prst="rect">
            <a:avLst/>
          </a:prstGeom>
          <a:noFill/>
        </p:spPr>
        <p:txBody>
          <a:bodyPr wrap="square" rtlCol="0">
            <a:spAutoFit/>
          </a:bodyPr>
          <a:lstStyle/>
          <a:p>
            <a:pPr algn="ctr"/>
            <a:r>
              <a:rPr lang="es-CO" sz="3200" dirty="0">
                <a:solidFill>
                  <a:srgbClr val="4D4D4D"/>
                </a:solidFill>
                <a:latin typeface="Avenir Next LT Pro" panose="020B0504020202020204" pitchFamily="34" charset="0"/>
              </a:rPr>
              <a:t>Papá Noel/San Nicolás</a:t>
            </a:r>
          </a:p>
        </p:txBody>
      </p:sp>
      <p:sp>
        <p:nvSpPr>
          <p:cNvPr id="8" name="TextBox 7">
            <a:extLst>
              <a:ext uri="{FF2B5EF4-FFF2-40B4-BE49-F238E27FC236}">
                <a16:creationId xmlns:a16="http://schemas.microsoft.com/office/drawing/2014/main" id="{3667F0D7-DFF0-4A19-B46C-95A8CC618045}"/>
              </a:ext>
            </a:extLst>
          </p:cNvPr>
          <p:cNvSpPr txBox="1"/>
          <p:nvPr/>
        </p:nvSpPr>
        <p:spPr>
          <a:xfrm>
            <a:off x="7186612" y="5488275"/>
            <a:ext cx="4969875" cy="584775"/>
          </a:xfrm>
          <a:prstGeom prst="rect">
            <a:avLst/>
          </a:prstGeom>
          <a:noFill/>
        </p:spPr>
        <p:txBody>
          <a:bodyPr wrap="square" rtlCol="0">
            <a:spAutoFit/>
          </a:bodyPr>
          <a:lstStyle/>
          <a:p>
            <a:r>
              <a:rPr lang="es-CO" sz="3200" dirty="0" err="1">
                <a:solidFill>
                  <a:srgbClr val="FF834F"/>
                </a:solidFill>
                <a:latin typeface="Avenir Next LT Pro" panose="020B0504020202020204" pitchFamily="34" charset="0"/>
              </a:rPr>
              <a:t>Father</a:t>
            </a:r>
            <a:r>
              <a:rPr lang="es-CO" sz="3200" dirty="0">
                <a:solidFill>
                  <a:srgbClr val="FF834F"/>
                </a:solidFill>
                <a:latin typeface="Avenir Next LT Pro" panose="020B0504020202020204" pitchFamily="34" charset="0"/>
              </a:rPr>
              <a:t> Christmas</a:t>
            </a:r>
          </a:p>
        </p:txBody>
      </p:sp>
      <p:pic>
        <p:nvPicPr>
          <p:cNvPr id="9" name="Picture 8">
            <a:extLst>
              <a:ext uri="{FF2B5EF4-FFF2-40B4-BE49-F238E27FC236}">
                <a16:creationId xmlns:a16="http://schemas.microsoft.com/office/drawing/2014/main" id="{09DE63A8-ABCB-442B-B369-1BC5DE9FB8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10" name="TextBox 9">
            <a:extLst>
              <a:ext uri="{FF2B5EF4-FFF2-40B4-BE49-F238E27FC236}">
                <a16:creationId xmlns:a16="http://schemas.microsoft.com/office/drawing/2014/main" id="{4C0FE797-9C08-48A9-B681-3AE9F72373C8}"/>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sp>
        <p:nvSpPr>
          <p:cNvPr id="11" name="TextBox 10">
            <a:extLst>
              <a:ext uri="{FF2B5EF4-FFF2-40B4-BE49-F238E27FC236}">
                <a16:creationId xmlns:a16="http://schemas.microsoft.com/office/drawing/2014/main" id="{FE92E399-AEC4-4C17-A5C0-4FF61D8A2616}"/>
              </a:ext>
            </a:extLst>
          </p:cNvPr>
          <p:cNvSpPr txBox="1"/>
          <p:nvPr/>
        </p:nvSpPr>
        <p:spPr>
          <a:xfrm>
            <a:off x="2836190" y="475824"/>
            <a:ext cx="9355810" cy="646331"/>
          </a:xfrm>
          <a:prstGeom prst="rect">
            <a:avLst/>
          </a:prstGeom>
          <a:noFill/>
        </p:spPr>
        <p:txBody>
          <a:bodyPr wrap="square" rtlCol="0">
            <a:spAutoFit/>
          </a:bodyPr>
          <a:lstStyle/>
          <a:p>
            <a:r>
              <a:rPr lang="es-CO" b="1" dirty="0">
                <a:latin typeface="Avenir Next LT Pro" panose="020B0504020202020204" pitchFamily="34" charset="0"/>
              </a:rPr>
              <a:t>Escucha a tu profesor(a), repite y copia el vocabulario con las traducciones </a:t>
            </a:r>
          </a:p>
          <a:p>
            <a:r>
              <a:rPr lang="en-GB" i="1" dirty="0">
                <a:latin typeface="Avenir Next LT Pro" panose="020B0504020202020204" pitchFamily="34" charset="0"/>
              </a:rPr>
              <a:t>Listen to your teacher, repeat and copy the vocabulary with the translations </a:t>
            </a:r>
          </a:p>
        </p:txBody>
      </p:sp>
      <p:pic>
        <p:nvPicPr>
          <p:cNvPr id="5" name="Picture 4">
            <a:extLst>
              <a:ext uri="{FF2B5EF4-FFF2-40B4-BE49-F238E27FC236}">
                <a16:creationId xmlns:a16="http://schemas.microsoft.com/office/drawing/2014/main" id="{D2F516B8-E2B2-48E0-9674-4CD2951E608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845060" y="1667190"/>
            <a:ext cx="2556769" cy="3190560"/>
          </a:xfrm>
          <a:prstGeom prst="rect">
            <a:avLst/>
          </a:prstGeom>
        </p:spPr>
      </p:pic>
    </p:spTree>
    <p:extLst>
      <p:ext uri="{BB962C8B-B14F-4D97-AF65-F5344CB8AC3E}">
        <p14:creationId xmlns:p14="http://schemas.microsoft.com/office/powerpoint/2010/main" val="1538767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3">
            <a:extLst>
              <a:ext uri="{FF2B5EF4-FFF2-40B4-BE49-F238E27FC236}">
                <a16:creationId xmlns:a16="http://schemas.microsoft.com/office/drawing/2014/main" id="{1DD3189A-3FFC-4BCA-A3DB-BC6DFA096B84}"/>
              </a:ext>
            </a:extLst>
          </p:cNvPr>
          <p:cNvGraphicFramePr>
            <a:graphicFrameLocks noGrp="1"/>
          </p:cNvGraphicFramePr>
          <p:nvPr/>
        </p:nvGraphicFramePr>
        <p:xfrm>
          <a:off x="285410" y="1367834"/>
          <a:ext cx="9074730" cy="5029200"/>
        </p:xfrm>
        <a:graphic>
          <a:graphicData uri="http://schemas.openxmlformats.org/drawingml/2006/table">
            <a:tbl>
              <a:tblPr firstRow="1" bandRow="1">
                <a:tableStyleId>{5940675A-B579-460E-94D1-54222C63F5DA}</a:tableStyleId>
              </a:tblPr>
              <a:tblGrid>
                <a:gridCol w="1814946">
                  <a:extLst>
                    <a:ext uri="{9D8B030D-6E8A-4147-A177-3AD203B41FA5}">
                      <a16:colId xmlns:a16="http://schemas.microsoft.com/office/drawing/2014/main" val="221747809"/>
                    </a:ext>
                  </a:extLst>
                </a:gridCol>
                <a:gridCol w="1814946">
                  <a:extLst>
                    <a:ext uri="{9D8B030D-6E8A-4147-A177-3AD203B41FA5}">
                      <a16:colId xmlns:a16="http://schemas.microsoft.com/office/drawing/2014/main" val="529545635"/>
                    </a:ext>
                  </a:extLst>
                </a:gridCol>
                <a:gridCol w="1814946">
                  <a:extLst>
                    <a:ext uri="{9D8B030D-6E8A-4147-A177-3AD203B41FA5}">
                      <a16:colId xmlns:a16="http://schemas.microsoft.com/office/drawing/2014/main" val="722592681"/>
                    </a:ext>
                  </a:extLst>
                </a:gridCol>
                <a:gridCol w="1814946">
                  <a:extLst>
                    <a:ext uri="{9D8B030D-6E8A-4147-A177-3AD203B41FA5}">
                      <a16:colId xmlns:a16="http://schemas.microsoft.com/office/drawing/2014/main" val="3008413943"/>
                    </a:ext>
                  </a:extLst>
                </a:gridCol>
                <a:gridCol w="1814946">
                  <a:extLst>
                    <a:ext uri="{9D8B030D-6E8A-4147-A177-3AD203B41FA5}">
                      <a16:colId xmlns:a16="http://schemas.microsoft.com/office/drawing/2014/main" val="1715777243"/>
                    </a:ext>
                  </a:extLst>
                </a:gridCol>
              </a:tblGrid>
              <a:tr h="370840">
                <a:tc>
                  <a:txBody>
                    <a:bodyPr/>
                    <a:lstStyle/>
                    <a:p>
                      <a:pPr algn="ctr"/>
                      <a:endParaRPr lang="es-CO" sz="3000" dirty="0">
                        <a:latin typeface="Avenir Next LT Pro" panose="020B0504020202020204" pitchFamily="34" charset="0"/>
                      </a:endParaRPr>
                    </a:p>
                    <a:p>
                      <a:pPr algn="ctr"/>
                      <a:endParaRPr lang="es-CO" sz="3000" dirty="0">
                        <a:latin typeface="Avenir Next LT Pro" panose="020B0504020202020204" pitchFamily="34" charset="0"/>
                      </a:endParaRPr>
                    </a:p>
                  </a:txBody>
                  <a:tcPr>
                    <a:solidFill>
                      <a:srgbClr val="002060"/>
                    </a:solidFill>
                  </a:tcPr>
                </a:tc>
                <a:tc>
                  <a:txBody>
                    <a:bodyPr/>
                    <a:lstStyle/>
                    <a:p>
                      <a:pPr algn="ctr"/>
                      <a:endParaRPr lang="es-CO" sz="3000" dirty="0">
                        <a:latin typeface="Avenir Next LT Pro" panose="020B0504020202020204" pitchFamily="34" charset="0"/>
                      </a:endParaRPr>
                    </a:p>
                  </a:txBody>
                  <a:tcPr>
                    <a:solidFill>
                      <a:srgbClr val="002060"/>
                    </a:solidFill>
                  </a:tcPr>
                </a:tc>
                <a:tc>
                  <a:txBody>
                    <a:bodyPr/>
                    <a:lstStyle/>
                    <a:p>
                      <a:pPr algn="ctr"/>
                      <a:endParaRPr lang="es-CO" sz="3000" dirty="0">
                        <a:latin typeface="Avenir Next LT Pro" panose="020B0504020202020204" pitchFamily="34" charset="0"/>
                      </a:endParaRPr>
                    </a:p>
                  </a:txBody>
                  <a:tcPr>
                    <a:solidFill>
                      <a:srgbClr val="002060"/>
                    </a:solidFill>
                  </a:tcPr>
                </a:tc>
                <a:tc>
                  <a:txBody>
                    <a:bodyPr/>
                    <a:lstStyle/>
                    <a:p>
                      <a:pPr algn="ctr"/>
                      <a:endParaRPr lang="es-CO" sz="3000" dirty="0">
                        <a:latin typeface="Avenir Next LT Pro" panose="020B0504020202020204" pitchFamily="34" charset="0"/>
                      </a:endParaRPr>
                    </a:p>
                  </a:txBody>
                  <a:tcPr>
                    <a:solidFill>
                      <a:srgbClr val="002060"/>
                    </a:solidFill>
                  </a:tcPr>
                </a:tc>
                <a:tc>
                  <a:txBody>
                    <a:bodyPr/>
                    <a:lstStyle/>
                    <a:p>
                      <a:pPr algn="ctr"/>
                      <a:endParaRPr lang="es-CO" sz="3000" dirty="0">
                        <a:latin typeface="Avenir Next LT Pro" panose="020B0504020202020204" pitchFamily="34" charset="0"/>
                      </a:endParaRPr>
                    </a:p>
                  </a:txBody>
                  <a:tcPr>
                    <a:solidFill>
                      <a:srgbClr val="002060"/>
                    </a:solidFill>
                  </a:tcPr>
                </a:tc>
                <a:extLst>
                  <a:ext uri="{0D108BD9-81ED-4DB2-BD59-A6C34878D82A}">
                    <a16:rowId xmlns:a16="http://schemas.microsoft.com/office/drawing/2014/main" val="3327006498"/>
                  </a:ext>
                </a:extLst>
              </a:tr>
              <a:tr h="370840">
                <a:tc>
                  <a:txBody>
                    <a:bodyPr/>
                    <a:lstStyle/>
                    <a:p>
                      <a:pPr algn="ctr"/>
                      <a:endParaRPr lang="es-CO" sz="3000" dirty="0">
                        <a:latin typeface="Avenir Next LT Pro" panose="020B0504020202020204" pitchFamily="34" charset="0"/>
                      </a:endParaRPr>
                    </a:p>
                    <a:p>
                      <a:pPr algn="ctr"/>
                      <a:endParaRPr lang="es-CO" sz="3000" dirty="0">
                        <a:latin typeface="Avenir Next LT Pro" panose="020B0504020202020204" pitchFamily="34" charset="0"/>
                      </a:endParaRPr>
                    </a:p>
                  </a:txBody>
                  <a:tcPr>
                    <a:solidFill>
                      <a:srgbClr val="002060"/>
                    </a:solidFill>
                  </a:tcPr>
                </a:tc>
                <a:tc>
                  <a:txBody>
                    <a:bodyPr/>
                    <a:lstStyle/>
                    <a:p>
                      <a:pPr algn="ctr"/>
                      <a:endParaRPr lang="es-CO" sz="3000" dirty="0">
                        <a:latin typeface="Avenir Next LT Pro" panose="020B0504020202020204" pitchFamily="34" charset="0"/>
                      </a:endParaRPr>
                    </a:p>
                  </a:txBody>
                  <a:tcPr>
                    <a:solidFill>
                      <a:srgbClr val="002060"/>
                    </a:solidFill>
                  </a:tcPr>
                </a:tc>
                <a:tc>
                  <a:txBody>
                    <a:bodyPr/>
                    <a:lstStyle/>
                    <a:p>
                      <a:pPr algn="ctr"/>
                      <a:endParaRPr lang="es-CO" sz="3000" dirty="0">
                        <a:latin typeface="Avenir Next LT Pro" panose="020B0504020202020204" pitchFamily="34" charset="0"/>
                      </a:endParaRPr>
                    </a:p>
                  </a:txBody>
                  <a:tcPr>
                    <a:solidFill>
                      <a:srgbClr val="002060"/>
                    </a:solidFill>
                  </a:tcPr>
                </a:tc>
                <a:tc>
                  <a:txBody>
                    <a:bodyPr/>
                    <a:lstStyle/>
                    <a:p>
                      <a:pPr algn="ctr"/>
                      <a:endParaRPr lang="es-CO" sz="3000" dirty="0">
                        <a:latin typeface="Avenir Next LT Pro" panose="020B0504020202020204" pitchFamily="34" charset="0"/>
                      </a:endParaRPr>
                    </a:p>
                  </a:txBody>
                  <a:tcPr>
                    <a:solidFill>
                      <a:srgbClr val="002060"/>
                    </a:solidFill>
                  </a:tcPr>
                </a:tc>
                <a:tc>
                  <a:txBody>
                    <a:bodyPr/>
                    <a:lstStyle/>
                    <a:p>
                      <a:pPr algn="ctr"/>
                      <a:endParaRPr lang="es-CO" sz="3000" dirty="0">
                        <a:latin typeface="Avenir Next LT Pro" panose="020B0504020202020204" pitchFamily="34" charset="0"/>
                      </a:endParaRPr>
                    </a:p>
                  </a:txBody>
                  <a:tcPr>
                    <a:solidFill>
                      <a:srgbClr val="002060"/>
                    </a:solidFill>
                  </a:tcPr>
                </a:tc>
                <a:extLst>
                  <a:ext uri="{0D108BD9-81ED-4DB2-BD59-A6C34878D82A}">
                    <a16:rowId xmlns:a16="http://schemas.microsoft.com/office/drawing/2014/main" val="275579813"/>
                  </a:ext>
                </a:extLst>
              </a:tr>
              <a:tr h="370840">
                <a:tc>
                  <a:txBody>
                    <a:bodyPr/>
                    <a:lstStyle/>
                    <a:p>
                      <a:pPr algn="ctr"/>
                      <a:endParaRPr lang="es-CO" sz="3000" dirty="0">
                        <a:latin typeface="Avenir Next LT Pro" panose="020B0504020202020204" pitchFamily="34" charset="0"/>
                      </a:endParaRPr>
                    </a:p>
                    <a:p>
                      <a:pPr algn="ctr"/>
                      <a:endParaRPr lang="es-CO" sz="3000" dirty="0">
                        <a:latin typeface="Avenir Next LT Pro" panose="020B0504020202020204" pitchFamily="34" charset="0"/>
                      </a:endParaRPr>
                    </a:p>
                  </a:txBody>
                  <a:tcPr>
                    <a:solidFill>
                      <a:srgbClr val="002060"/>
                    </a:solidFill>
                  </a:tcPr>
                </a:tc>
                <a:tc>
                  <a:txBody>
                    <a:bodyPr/>
                    <a:lstStyle/>
                    <a:p>
                      <a:pPr algn="ctr"/>
                      <a:endParaRPr lang="es-CO" sz="3000" dirty="0">
                        <a:latin typeface="Avenir Next LT Pro" panose="020B0504020202020204" pitchFamily="34" charset="0"/>
                      </a:endParaRPr>
                    </a:p>
                  </a:txBody>
                  <a:tcPr>
                    <a:solidFill>
                      <a:srgbClr val="002060"/>
                    </a:solidFill>
                  </a:tcPr>
                </a:tc>
                <a:tc>
                  <a:txBody>
                    <a:bodyPr/>
                    <a:lstStyle/>
                    <a:p>
                      <a:pPr algn="ctr"/>
                      <a:endParaRPr lang="es-CO" sz="3000" dirty="0">
                        <a:latin typeface="Avenir Next LT Pro" panose="020B0504020202020204" pitchFamily="34" charset="0"/>
                      </a:endParaRPr>
                    </a:p>
                  </a:txBody>
                  <a:tcPr>
                    <a:solidFill>
                      <a:srgbClr val="002060"/>
                    </a:solidFill>
                  </a:tcPr>
                </a:tc>
                <a:tc>
                  <a:txBody>
                    <a:bodyPr/>
                    <a:lstStyle/>
                    <a:p>
                      <a:pPr algn="ctr"/>
                      <a:endParaRPr lang="es-CO" sz="3000" dirty="0">
                        <a:latin typeface="Avenir Next LT Pro" panose="020B0504020202020204" pitchFamily="34" charset="0"/>
                      </a:endParaRPr>
                    </a:p>
                  </a:txBody>
                  <a:tcPr>
                    <a:solidFill>
                      <a:srgbClr val="002060"/>
                    </a:solidFill>
                  </a:tcPr>
                </a:tc>
                <a:tc>
                  <a:txBody>
                    <a:bodyPr/>
                    <a:lstStyle/>
                    <a:p>
                      <a:pPr algn="ctr"/>
                      <a:endParaRPr lang="es-CO" sz="3000" dirty="0">
                        <a:latin typeface="Avenir Next LT Pro" panose="020B0504020202020204" pitchFamily="34" charset="0"/>
                      </a:endParaRPr>
                    </a:p>
                  </a:txBody>
                  <a:tcPr>
                    <a:solidFill>
                      <a:srgbClr val="002060"/>
                    </a:solidFill>
                  </a:tcPr>
                </a:tc>
                <a:extLst>
                  <a:ext uri="{0D108BD9-81ED-4DB2-BD59-A6C34878D82A}">
                    <a16:rowId xmlns:a16="http://schemas.microsoft.com/office/drawing/2014/main" val="1619315063"/>
                  </a:ext>
                </a:extLst>
              </a:tr>
              <a:tr h="370840">
                <a:tc>
                  <a:txBody>
                    <a:bodyPr/>
                    <a:lstStyle/>
                    <a:p>
                      <a:pPr algn="ctr"/>
                      <a:endParaRPr lang="es-CO" sz="3000" dirty="0">
                        <a:latin typeface="Avenir Next LT Pro" panose="020B0504020202020204" pitchFamily="34" charset="0"/>
                      </a:endParaRPr>
                    </a:p>
                    <a:p>
                      <a:pPr algn="ctr"/>
                      <a:endParaRPr lang="es-CO" sz="3000" dirty="0">
                        <a:latin typeface="Avenir Next LT Pro" panose="020B0504020202020204" pitchFamily="34" charset="0"/>
                      </a:endParaRPr>
                    </a:p>
                  </a:txBody>
                  <a:tcPr>
                    <a:solidFill>
                      <a:srgbClr val="002060"/>
                    </a:solidFill>
                  </a:tcPr>
                </a:tc>
                <a:tc>
                  <a:txBody>
                    <a:bodyPr/>
                    <a:lstStyle/>
                    <a:p>
                      <a:pPr algn="ctr"/>
                      <a:endParaRPr lang="es-CO" sz="3000" dirty="0">
                        <a:latin typeface="Avenir Next LT Pro" panose="020B0504020202020204" pitchFamily="34" charset="0"/>
                      </a:endParaRPr>
                    </a:p>
                  </a:txBody>
                  <a:tcPr>
                    <a:solidFill>
                      <a:srgbClr val="002060"/>
                    </a:solidFill>
                  </a:tcPr>
                </a:tc>
                <a:tc>
                  <a:txBody>
                    <a:bodyPr/>
                    <a:lstStyle/>
                    <a:p>
                      <a:pPr algn="ctr"/>
                      <a:endParaRPr lang="es-CO" sz="3000" dirty="0">
                        <a:latin typeface="Avenir Next LT Pro" panose="020B0504020202020204" pitchFamily="34" charset="0"/>
                      </a:endParaRPr>
                    </a:p>
                  </a:txBody>
                  <a:tcPr>
                    <a:solidFill>
                      <a:srgbClr val="002060"/>
                    </a:solidFill>
                  </a:tcPr>
                </a:tc>
                <a:tc>
                  <a:txBody>
                    <a:bodyPr/>
                    <a:lstStyle/>
                    <a:p>
                      <a:pPr algn="ctr"/>
                      <a:endParaRPr lang="es-CO" sz="3000" dirty="0">
                        <a:latin typeface="Avenir Next LT Pro" panose="020B0504020202020204" pitchFamily="34" charset="0"/>
                      </a:endParaRPr>
                    </a:p>
                  </a:txBody>
                  <a:tcPr>
                    <a:solidFill>
                      <a:srgbClr val="002060"/>
                    </a:solidFill>
                  </a:tcPr>
                </a:tc>
                <a:tc>
                  <a:txBody>
                    <a:bodyPr/>
                    <a:lstStyle/>
                    <a:p>
                      <a:pPr algn="ctr"/>
                      <a:endParaRPr lang="es-CO" sz="3000" dirty="0">
                        <a:latin typeface="Avenir Next LT Pro" panose="020B0504020202020204" pitchFamily="34" charset="0"/>
                      </a:endParaRPr>
                    </a:p>
                  </a:txBody>
                  <a:tcPr>
                    <a:solidFill>
                      <a:srgbClr val="002060"/>
                    </a:solidFill>
                  </a:tcPr>
                </a:tc>
                <a:extLst>
                  <a:ext uri="{0D108BD9-81ED-4DB2-BD59-A6C34878D82A}">
                    <a16:rowId xmlns:a16="http://schemas.microsoft.com/office/drawing/2014/main" val="102483496"/>
                  </a:ext>
                </a:extLst>
              </a:tr>
              <a:tr h="370840">
                <a:tc>
                  <a:txBody>
                    <a:bodyPr/>
                    <a:lstStyle/>
                    <a:p>
                      <a:pPr algn="ctr"/>
                      <a:endParaRPr lang="es-CO" sz="3000" dirty="0">
                        <a:latin typeface="Avenir Next LT Pro" panose="020B0504020202020204" pitchFamily="34" charset="0"/>
                      </a:endParaRPr>
                    </a:p>
                  </a:txBody>
                  <a:tcPr>
                    <a:solidFill>
                      <a:srgbClr val="002060"/>
                    </a:solidFill>
                  </a:tcPr>
                </a:tc>
                <a:tc>
                  <a:txBody>
                    <a:bodyPr/>
                    <a:lstStyle/>
                    <a:p>
                      <a:pPr algn="ctr"/>
                      <a:endParaRPr lang="es-CO" sz="3000" dirty="0">
                        <a:latin typeface="Avenir Next LT Pro" panose="020B0504020202020204" pitchFamily="34" charset="0"/>
                      </a:endParaRPr>
                    </a:p>
                    <a:p>
                      <a:pPr algn="ctr"/>
                      <a:endParaRPr lang="es-CO" sz="3000" dirty="0">
                        <a:latin typeface="Avenir Next LT Pro" panose="020B0504020202020204" pitchFamily="34" charset="0"/>
                      </a:endParaRPr>
                    </a:p>
                  </a:txBody>
                  <a:tcPr>
                    <a:solidFill>
                      <a:srgbClr val="002060"/>
                    </a:solidFill>
                  </a:tcPr>
                </a:tc>
                <a:tc>
                  <a:txBody>
                    <a:bodyPr/>
                    <a:lstStyle/>
                    <a:p>
                      <a:pPr algn="ctr"/>
                      <a:endParaRPr lang="es-CO" sz="3000" dirty="0">
                        <a:latin typeface="Avenir Next LT Pro" panose="020B0504020202020204" pitchFamily="34" charset="0"/>
                      </a:endParaRPr>
                    </a:p>
                  </a:txBody>
                  <a:tcPr>
                    <a:solidFill>
                      <a:srgbClr val="002060"/>
                    </a:solidFill>
                  </a:tcPr>
                </a:tc>
                <a:tc>
                  <a:txBody>
                    <a:bodyPr/>
                    <a:lstStyle/>
                    <a:p>
                      <a:pPr algn="ctr"/>
                      <a:endParaRPr lang="es-CO" sz="3000" dirty="0">
                        <a:latin typeface="Avenir Next LT Pro" panose="020B0504020202020204" pitchFamily="34" charset="0"/>
                      </a:endParaRPr>
                    </a:p>
                  </a:txBody>
                  <a:tcPr>
                    <a:solidFill>
                      <a:srgbClr val="002060"/>
                    </a:solidFill>
                  </a:tcPr>
                </a:tc>
                <a:tc>
                  <a:txBody>
                    <a:bodyPr/>
                    <a:lstStyle/>
                    <a:p>
                      <a:pPr algn="ctr"/>
                      <a:endParaRPr lang="es-CO" sz="3000" dirty="0">
                        <a:latin typeface="Avenir Next LT Pro" panose="020B0504020202020204" pitchFamily="34" charset="0"/>
                      </a:endParaRPr>
                    </a:p>
                  </a:txBody>
                  <a:tcPr>
                    <a:solidFill>
                      <a:srgbClr val="002060"/>
                    </a:solidFill>
                  </a:tcPr>
                </a:tc>
                <a:extLst>
                  <a:ext uri="{0D108BD9-81ED-4DB2-BD59-A6C34878D82A}">
                    <a16:rowId xmlns:a16="http://schemas.microsoft.com/office/drawing/2014/main" val="2528492276"/>
                  </a:ext>
                </a:extLst>
              </a:tr>
            </a:tbl>
          </a:graphicData>
        </a:graphic>
      </p:graphicFrame>
      <p:pic>
        <p:nvPicPr>
          <p:cNvPr id="13" name="Graphic 12" descr="Tic Tac Toe outline">
            <a:extLst>
              <a:ext uri="{FF2B5EF4-FFF2-40B4-BE49-F238E27FC236}">
                <a16:creationId xmlns:a16="http://schemas.microsoft.com/office/drawing/2014/main" id="{977CC4C9-39BA-4423-B9C0-17071BB1C87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7201" y="299266"/>
            <a:ext cx="914400" cy="914400"/>
          </a:xfrm>
          <a:prstGeom prst="rect">
            <a:avLst/>
          </a:prstGeom>
        </p:spPr>
      </p:pic>
      <p:sp>
        <p:nvSpPr>
          <p:cNvPr id="5" name="TextBox 4">
            <a:extLst>
              <a:ext uri="{FF2B5EF4-FFF2-40B4-BE49-F238E27FC236}">
                <a16:creationId xmlns:a16="http://schemas.microsoft.com/office/drawing/2014/main" id="{92CDB5F3-8F3D-4A08-9ECB-1B4B94B07714}"/>
              </a:ext>
            </a:extLst>
          </p:cNvPr>
          <p:cNvSpPr txBox="1"/>
          <p:nvPr/>
        </p:nvSpPr>
        <p:spPr>
          <a:xfrm>
            <a:off x="1371601" y="614324"/>
            <a:ext cx="1247774" cy="369332"/>
          </a:xfrm>
          <a:prstGeom prst="rect">
            <a:avLst/>
          </a:prstGeom>
          <a:noFill/>
        </p:spPr>
        <p:txBody>
          <a:bodyPr wrap="square" rtlCol="0">
            <a:spAutoFit/>
          </a:bodyPr>
          <a:lstStyle/>
          <a:p>
            <a:r>
              <a:rPr lang="en-GB" b="1" dirty="0" err="1">
                <a:solidFill>
                  <a:srgbClr val="FF834F"/>
                </a:solidFill>
                <a:latin typeface="Avenir Next LT Pro" panose="020B0504020202020204" pitchFamily="34" charset="0"/>
              </a:rPr>
              <a:t>Jugar</a:t>
            </a:r>
            <a:r>
              <a:rPr lang="en-GB" b="1" dirty="0">
                <a:solidFill>
                  <a:srgbClr val="FF834F"/>
                </a:solidFill>
                <a:latin typeface="Avenir Next LT Pro" panose="020B0504020202020204" pitchFamily="34" charset="0"/>
              </a:rPr>
              <a:t>:</a:t>
            </a:r>
          </a:p>
        </p:txBody>
      </p:sp>
      <p:sp>
        <p:nvSpPr>
          <p:cNvPr id="6" name="TextBox 5">
            <a:extLst>
              <a:ext uri="{FF2B5EF4-FFF2-40B4-BE49-F238E27FC236}">
                <a16:creationId xmlns:a16="http://schemas.microsoft.com/office/drawing/2014/main" id="{7BA0015A-8EB6-4143-9E34-6904FA86B827}"/>
              </a:ext>
            </a:extLst>
          </p:cNvPr>
          <p:cNvSpPr txBox="1"/>
          <p:nvPr/>
        </p:nvSpPr>
        <p:spPr>
          <a:xfrm>
            <a:off x="2199587" y="129629"/>
            <a:ext cx="9535212" cy="1200329"/>
          </a:xfrm>
          <a:prstGeom prst="rect">
            <a:avLst/>
          </a:prstGeom>
          <a:noFill/>
        </p:spPr>
        <p:txBody>
          <a:bodyPr wrap="square" rtlCol="0">
            <a:spAutoFit/>
          </a:bodyPr>
          <a:lstStyle/>
          <a:p>
            <a:r>
              <a:rPr lang="en-GB" b="1" dirty="0" err="1">
                <a:latin typeface="Avenir Next LT Pro" panose="020B0504020202020204" pitchFamily="34" charset="0"/>
              </a:rPr>
              <a:t>Batalla</a:t>
            </a:r>
            <a:r>
              <a:rPr lang="en-GB" b="1" dirty="0">
                <a:latin typeface="Avenir Next LT Pro" panose="020B0504020202020204" pitchFamily="34" charset="0"/>
              </a:rPr>
              <a:t> naval </a:t>
            </a:r>
            <a:r>
              <a:rPr lang="en-GB" dirty="0">
                <a:latin typeface="Avenir Next LT Pro" panose="020B0504020202020204" pitchFamily="34" charset="0"/>
              </a:rPr>
              <a:t>(battleships): behind each English word/phrase, there is either a part of a ship, a treasure, a bomb or nothing. Each team translates a word/phrase to reveal what is behind (the teacher will click on the English word if the translation is correct). If the team mistranslates, the other team can steal the word.</a:t>
            </a:r>
            <a:endParaRPr lang="en-GB" i="1" dirty="0">
              <a:latin typeface="Avenir Next LT Pro" panose="020B0504020202020204" pitchFamily="34" charset="0"/>
            </a:endParaRPr>
          </a:p>
        </p:txBody>
      </p:sp>
      <p:pic>
        <p:nvPicPr>
          <p:cNvPr id="10" name="Picture 9">
            <a:extLst>
              <a:ext uri="{FF2B5EF4-FFF2-40B4-BE49-F238E27FC236}">
                <a16:creationId xmlns:a16="http://schemas.microsoft.com/office/drawing/2014/main" id="{D04F5CDC-C6ED-43AB-B3C0-14B7465E95C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11" name="TextBox 10">
            <a:extLst>
              <a:ext uri="{FF2B5EF4-FFF2-40B4-BE49-F238E27FC236}">
                <a16:creationId xmlns:a16="http://schemas.microsoft.com/office/drawing/2014/main" id="{5EA76C7D-2707-4B8F-B0B7-E6FD4F5D2EE9}"/>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pic>
        <p:nvPicPr>
          <p:cNvPr id="7" name="Graphic 6" descr="Submarine outline">
            <a:extLst>
              <a:ext uri="{FF2B5EF4-FFF2-40B4-BE49-F238E27FC236}">
                <a16:creationId xmlns:a16="http://schemas.microsoft.com/office/drawing/2014/main" id="{C3267180-22B5-42EE-8C59-882C68578DD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89964" y="1382604"/>
            <a:ext cx="914400" cy="914400"/>
          </a:xfrm>
          <a:prstGeom prst="rect">
            <a:avLst/>
          </a:prstGeom>
        </p:spPr>
      </p:pic>
      <p:pic>
        <p:nvPicPr>
          <p:cNvPr id="27" name="Graphic 26" descr="Freight with solid fill">
            <a:extLst>
              <a:ext uri="{FF2B5EF4-FFF2-40B4-BE49-F238E27FC236}">
                <a16:creationId xmlns:a16="http://schemas.microsoft.com/office/drawing/2014/main" id="{4CBD493E-9778-485E-90AA-8FE6E67EC32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431050" y="2399640"/>
            <a:ext cx="2982884" cy="914400"/>
          </a:xfrm>
          <a:prstGeom prst="rect">
            <a:avLst/>
          </a:prstGeom>
        </p:spPr>
      </p:pic>
      <p:pic>
        <p:nvPicPr>
          <p:cNvPr id="28" name="Graphic 27" descr="Freight with solid fill">
            <a:extLst>
              <a:ext uri="{FF2B5EF4-FFF2-40B4-BE49-F238E27FC236}">
                <a16:creationId xmlns:a16="http://schemas.microsoft.com/office/drawing/2014/main" id="{63C04DFE-025B-4EBE-99FE-B9DA3BCC39B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16200000">
            <a:off x="1396808" y="4440265"/>
            <a:ext cx="2982884" cy="914400"/>
          </a:xfrm>
          <a:prstGeom prst="rect">
            <a:avLst/>
          </a:prstGeom>
        </p:spPr>
      </p:pic>
      <p:pic>
        <p:nvPicPr>
          <p:cNvPr id="30" name="Graphic 29" descr="Treasure chest with solid fill">
            <a:extLst>
              <a:ext uri="{FF2B5EF4-FFF2-40B4-BE49-F238E27FC236}">
                <a16:creationId xmlns:a16="http://schemas.microsoft.com/office/drawing/2014/main" id="{68AC14C2-48E3-4524-B1AA-3A87C075F396}"/>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932151" y="3394711"/>
            <a:ext cx="914400" cy="914400"/>
          </a:xfrm>
          <a:prstGeom prst="rect">
            <a:avLst/>
          </a:prstGeom>
        </p:spPr>
      </p:pic>
      <p:pic>
        <p:nvPicPr>
          <p:cNvPr id="32" name="Graphic 31" descr="Gravestone with solid fill">
            <a:extLst>
              <a:ext uri="{FF2B5EF4-FFF2-40B4-BE49-F238E27FC236}">
                <a16:creationId xmlns:a16="http://schemas.microsoft.com/office/drawing/2014/main" id="{FC0360B7-A552-436C-BE17-132A83F1574B}"/>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89964" y="4374300"/>
            <a:ext cx="914400" cy="914400"/>
          </a:xfrm>
          <a:prstGeom prst="rect">
            <a:avLst/>
          </a:prstGeom>
        </p:spPr>
      </p:pic>
      <p:pic>
        <p:nvPicPr>
          <p:cNvPr id="33" name="Graphic 32" descr="Submarine outline">
            <a:extLst>
              <a:ext uri="{FF2B5EF4-FFF2-40B4-BE49-F238E27FC236}">
                <a16:creationId xmlns:a16="http://schemas.microsoft.com/office/drawing/2014/main" id="{91D626D3-2D52-4C5A-8A72-15E982347FA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365098" y="5436490"/>
            <a:ext cx="914400" cy="914400"/>
          </a:xfrm>
          <a:prstGeom prst="rect">
            <a:avLst/>
          </a:prstGeom>
        </p:spPr>
      </p:pic>
      <p:pic>
        <p:nvPicPr>
          <p:cNvPr id="34" name="Graphic 33" descr="Submarine outline">
            <a:extLst>
              <a:ext uri="{FF2B5EF4-FFF2-40B4-BE49-F238E27FC236}">
                <a16:creationId xmlns:a16="http://schemas.microsoft.com/office/drawing/2014/main" id="{3A7A4734-E6F4-44D8-BB3E-3100E0FD927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096000" y="1430660"/>
            <a:ext cx="914400" cy="914400"/>
          </a:xfrm>
          <a:prstGeom prst="rect">
            <a:avLst/>
          </a:prstGeom>
        </p:spPr>
      </p:pic>
      <p:pic>
        <p:nvPicPr>
          <p:cNvPr id="36" name="Graphic 35" descr="Cruise ship with solid fill">
            <a:extLst>
              <a:ext uri="{FF2B5EF4-FFF2-40B4-BE49-F238E27FC236}">
                <a16:creationId xmlns:a16="http://schemas.microsoft.com/office/drawing/2014/main" id="{73507BEE-8B2D-47A3-9104-0D8E66E477DD}"/>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719497" y="5429250"/>
            <a:ext cx="1862894" cy="914400"/>
          </a:xfrm>
          <a:prstGeom prst="rect">
            <a:avLst/>
          </a:prstGeom>
        </p:spPr>
      </p:pic>
      <p:sp>
        <p:nvSpPr>
          <p:cNvPr id="37" name="TextBox 36">
            <a:extLst>
              <a:ext uri="{FF2B5EF4-FFF2-40B4-BE49-F238E27FC236}">
                <a16:creationId xmlns:a16="http://schemas.microsoft.com/office/drawing/2014/main" id="{A555CE41-D538-4F1E-964B-39E4E501A5E5}"/>
              </a:ext>
            </a:extLst>
          </p:cNvPr>
          <p:cNvSpPr txBox="1"/>
          <p:nvPr/>
        </p:nvSpPr>
        <p:spPr>
          <a:xfrm>
            <a:off x="9724938" y="1127232"/>
            <a:ext cx="2431550" cy="5355312"/>
          </a:xfrm>
          <a:prstGeom prst="rect">
            <a:avLst/>
          </a:prstGeom>
          <a:noFill/>
        </p:spPr>
        <p:txBody>
          <a:bodyPr wrap="square" rtlCol="0">
            <a:spAutoFit/>
          </a:bodyPr>
          <a:lstStyle/>
          <a:p>
            <a:r>
              <a:rPr lang="es-CO" dirty="0">
                <a:latin typeface="Avenir Next LT Pro" panose="020B0504020202020204" pitchFamily="34" charset="0"/>
              </a:rPr>
              <a:t>Key:</a:t>
            </a:r>
          </a:p>
          <a:p>
            <a:endParaRPr lang="es-CO" dirty="0">
              <a:latin typeface="Avenir Next LT Pro" panose="020B0504020202020204" pitchFamily="34" charset="0"/>
            </a:endParaRPr>
          </a:p>
          <a:p>
            <a:r>
              <a:rPr lang="es-CO" dirty="0">
                <a:latin typeface="Avenir Next LT Pro" panose="020B0504020202020204" pitchFamily="34" charset="0"/>
              </a:rPr>
              <a:t>1 </a:t>
            </a:r>
            <a:r>
              <a:rPr lang="es-CO" dirty="0" err="1">
                <a:latin typeface="Avenir Next LT Pro" panose="020B0504020202020204" pitchFamily="34" charset="0"/>
              </a:rPr>
              <a:t>points</a:t>
            </a:r>
            <a:r>
              <a:rPr lang="es-CO" dirty="0">
                <a:latin typeface="Avenir Next LT Pro" panose="020B0504020202020204" pitchFamily="34" charset="0"/>
              </a:rPr>
              <a:t> – </a:t>
            </a:r>
            <a:r>
              <a:rPr lang="es-CO" dirty="0" err="1">
                <a:latin typeface="Avenir Next LT Pro" panose="020B0504020202020204" pitchFamily="34" charset="0"/>
              </a:rPr>
              <a:t>incomplete</a:t>
            </a:r>
            <a:r>
              <a:rPr lang="es-CO" dirty="0">
                <a:latin typeface="Avenir Next LT Pro" panose="020B0504020202020204" pitchFamily="34" charset="0"/>
              </a:rPr>
              <a:t> (</a:t>
            </a:r>
            <a:r>
              <a:rPr lang="es-CO" dirty="0" err="1">
                <a:latin typeface="Avenir Next LT Pro" panose="020B0504020202020204" pitchFamily="34" charset="0"/>
              </a:rPr>
              <a:t>part</a:t>
            </a:r>
            <a:r>
              <a:rPr lang="es-CO" dirty="0">
                <a:latin typeface="Avenir Next LT Pro" panose="020B0504020202020204" pitchFamily="34" charset="0"/>
              </a:rPr>
              <a:t> </a:t>
            </a:r>
            <a:r>
              <a:rPr lang="es-CO" dirty="0" err="1">
                <a:latin typeface="Avenir Next LT Pro" panose="020B0504020202020204" pitchFamily="34" charset="0"/>
              </a:rPr>
              <a:t>of</a:t>
            </a:r>
            <a:r>
              <a:rPr lang="es-CO" dirty="0">
                <a:latin typeface="Avenir Next LT Pro" panose="020B0504020202020204" pitchFamily="34" charset="0"/>
              </a:rPr>
              <a:t>) </a:t>
            </a:r>
            <a:r>
              <a:rPr lang="es-CO" dirty="0" err="1">
                <a:latin typeface="Avenir Next LT Pro" panose="020B0504020202020204" pitchFamily="34" charset="0"/>
              </a:rPr>
              <a:t>boat</a:t>
            </a:r>
            <a:r>
              <a:rPr lang="es-CO" dirty="0">
                <a:latin typeface="Avenir Next LT Pro" panose="020B0504020202020204" pitchFamily="34" charset="0"/>
              </a:rPr>
              <a:t>/</a:t>
            </a:r>
            <a:r>
              <a:rPr lang="es-CO" dirty="0" err="1">
                <a:latin typeface="Avenir Next LT Pro" panose="020B0504020202020204" pitchFamily="34" charset="0"/>
              </a:rPr>
              <a:t>ship</a:t>
            </a:r>
            <a:endParaRPr lang="es-CO" dirty="0">
              <a:latin typeface="Avenir Next LT Pro" panose="020B0504020202020204" pitchFamily="34" charset="0"/>
            </a:endParaRPr>
          </a:p>
          <a:p>
            <a:endParaRPr lang="es-CO" dirty="0">
              <a:latin typeface="Avenir Next LT Pro" panose="020B0504020202020204" pitchFamily="34" charset="0"/>
            </a:endParaRPr>
          </a:p>
          <a:p>
            <a:r>
              <a:rPr lang="es-CO" dirty="0">
                <a:latin typeface="Avenir Next LT Pro" panose="020B0504020202020204" pitchFamily="34" charset="0"/>
              </a:rPr>
              <a:t>	</a:t>
            </a:r>
            <a:r>
              <a:rPr lang="es-CO" dirty="0" err="1">
                <a:latin typeface="Avenir Next LT Pro" panose="020B0504020202020204" pitchFamily="34" charset="0"/>
              </a:rPr>
              <a:t>Treasure</a:t>
            </a:r>
            <a:r>
              <a:rPr lang="es-CO" dirty="0">
                <a:latin typeface="Avenir Next LT Pro" panose="020B0504020202020204" pitchFamily="34" charset="0"/>
              </a:rPr>
              <a:t> –</a:t>
            </a:r>
          </a:p>
          <a:p>
            <a:r>
              <a:rPr lang="es-CO" dirty="0">
                <a:latin typeface="Avenir Next LT Pro" panose="020B0504020202020204" pitchFamily="34" charset="0"/>
              </a:rPr>
              <a:t>	20 </a:t>
            </a:r>
            <a:r>
              <a:rPr lang="es-CO" dirty="0" err="1">
                <a:latin typeface="Avenir Next LT Pro" panose="020B0504020202020204" pitchFamily="34" charset="0"/>
              </a:rPr>
              <a:t>points</a:t>
            </a:r>
            <a:endParaRPr lang="es-CO" dirty="0">
              <a:latin typeface="Avenir Next LT Pro" panose="020B0504020202020204" pitchFamily="34" charset="0"/>
            </a:endParaRPr>
          </a:p>
          <a:p>
            <a:endParaRPr lang="es-CO" dirty="0">
              <a:latin typeface="Avenir Next LT Pro" panose="020B0504020202020204" pitchFamily="34" charset="0"/>
            </a:endParaRPr>
          </a:p>
          <a:p>
            <a:r>
              <a:rPr lang="es-CO" dirty="0">
                <a:latin typeface="Avenir Next LT Pro" panose="020B0504020202020204" pitchFamily="34" charset="0"/>
              </a:rPr>
              <a:t>	</a:t>
            </a:r>
            <a:r>
              <a:rPr lang="es-CO" dirty="0" err="1">
                <a:latin typeface="Avenir Next LT Pro" panose="020B0504020202020204" pitchFamily="34" charset="0"/>
              </a:rPr>
              <a:t>Submarine</a:t>
            </a:r>
            <a:r>
              <a:rPr lang="es-CO" dirty="0">
                <a:latin typeface="Avenir Next LT Pro" panose="020B0504020202020204" pitchFamily="34" charset="0"/>
              </a:rPr>
              <a:t> –</a:t>
            </a:r>
          </a:p>
          <a:p>
            <a:r>
              <a:rPr lang="es-CO" dirty="0">
                <a:latin typeface="Avenir Next LT Pro" panose="020B0504020202020204" pitchFamily="34" charset="0"/>
              </a:rPr>
              <a:t>	5 </a:t>
            </a:r>
            <a:r>
              <a:rPr lang="es-CO" dirty="0" err="1">
                <a:latin typeface="Avenir Next LT Pro" panose="020B0504020202020204" pitchFamily="34" charset="0"/>
              </a:rPr>
              <a:t>points</a:t>
            </a:r>
            <a:endParaRPr lang="es-CO" dirty="0">
              <a:latin typeface="Avenir Next LT Pro" panose="020B0504020202020204" pitchFamily="34" charset="0"/>
            </a:endParaRPr>
          </a:p>
          <a:p>
            <a:endParaRPr lang="es-CO" dirty="0">
              <a:latin typeface="Avenir Next LT Pro" panose="020B0504020202020204" pitchFamily="34" charset="0"/>
            </a:endParaRPr>
          </a:p>
          <a:p>
            <a:r>
              <a:rPr lang="es-CO" dirty="0">
                <a:latin typeface="Avenir Next LT Pro" panose="020B0504020202020204" pitchFamily="34" charset="0"/>
              </a:rPr>
              <a:t>	</a:t>
            </a:r>
            <a:r>
              <a:rPr lang="es-CO" dirty="0" err="1">
                <a:latin typeface="Avenir Next LT Pro" panose="020B0504020202020204" pitchFamily="34" charset="0"/>
              </a:rPr>
              <a:t>Cruiseliner</a:t>
            </a:r>
            <a:r>
              <a:rPr lang="es-CO" dirty="0">
                <a:latin typeface="Avenir Next LT Pro" panose="020B0504020202020204" pitchFamily="34" charset="0"/>
              </a:rPr>
              <a:t> – </a:t>
            </a:r>
          </a:p>
          <a:p>
            <a:r>
              <a:rPr lang="es-CO" dirty="0">
                <a:latin typeface="Avenir Next LT Pro" panose="020B0504020202020204" pitchFamily="34" charset="0"/>
              </a:rPr>
              <a:t>		10</a:t>
            </a:r>
          </a:p>
          <a:p>
            <a:endParaRPr lang="es-CO" dirty="0">
              <a:latin typeface="Avenir Next LT Pro" panose="020B0504020202020204" pitchFamily="34" charset="0"/>
            </a:endParaRPr>
          </a:p>
          <a:p>
            <a:endParaRPr lang="es-CO" dirty="0">
              <a:latin typeface="Avenir Next LT Pro" panose="020B0504020202020204" pitchFamily="34" charset="0"/>
            </a:endParaRPr>
          </a:p>
          <a:p>
            <a:r>
              <a:rPr lang="es-CO" dirty="0">
                <a:latin typeface="Avenir Next LT Pro" panose="020B0504020202020204" pitchFamily="34" charset="0"/>
              </a:rPr>
              <a:t> Cargo </a:t>
            </a:r>
            <a:r>
              <a:rPr lang="es-CO" dirty="0" err="1">
                <a:latin typeface="Avenir Next LT Pro" panose="020B0504020202020204" pitchFamily="34" charset="0"/>
              </a:rPr>
              <a:t>ship</a:t>
            </a:r>
            <a:r>
              <a:rPr lang="es-CO" dirty="0">
                <a:latin typeface="Avenir Next LT Pro" panose="020B0504020202020204" pitchFamily="34" charset="0"/>
              </a:rPr>
              <a:t> – 15 </a:t>
            </a:r>
          </a:p>
          <a:p>
            <a:endParaRPr lang="es-CO" dirty="0">
              <a:latin typeface="Avenir Next LT Pro" panose="020B0504020202020204" pitchFamily="34" charset="0"/>
            </a:endParaRPr>
          </a:p>
          <a:p>
            <a:r>
              <a:rPr lang="es-CO" dirty="0">
                <a:latin typeface="Avenir Next LT Pro" panose="020B0504020202020204" pitchFamily="34" charset="0"/>
              </a:rPr>
              <a:t>	</a:t>
            </a:r>
            <a:r>
              <a:rPr lang="es-CO" dirty="0" err="1">
                <a:latin typeface="Avenir Next LT Pro" panose="020B0504020202020204" pitchFamily="34" charset="0"/>
              </a:rPr>
              <a:t>Tombstone</a:t>
            </a:r>
            <a:r>
              <a:rPr lang="es-CO" dirty="0">
                <a:latin typeface="Avenir Next LT Pro" panose="020B0504020202020204" pitchFamily="34" charset="0"/>
              </a:rPr>
              <a:t> – 	</a:t>
            </a:r>
            <a:r>
              <a:rPr lang="es-CO" dirty="0" err="1">
                <a:latin typeface="Avenir Next LT Pro" panose="020B0504020202020204" pitchFamily="34" charset="0"/>
              </a:rPr>
              <a:t>game</a:t>
            </a:r>
            <a:r>
              <a:rPr lang="es-CO" dirty="0">
                <a:latin typeface="Avenir Next LT Pro" panose="020B0504020202020204" pitchFamily="34" charset="0"/>
              </a:rPr>
              <a:t> </a:t>
            </a:r>
            <a:r>
              <a:rPr lang="es-CO" dirty="0" err="1">
                <a:latin typeface="Avenir Next LT Pro" panose="020B0504020202020204" pitchFamily="34" charset="0"/>
              </a:rPr>
              <a:t>ends</a:t>
            </a:r>
            <a:r>
              <a:rPr lang="es-CO" dirty="0">
                <a:latin typeface="Avenir Next LT Pro" panose="020B0504020202020204" pitchFamily="34" charset="0"/>
              </a:rPr>
              <a:t> </a:t>
            </a:r>
          </a:p>
        </p:txBody>
      </p:sp>
      <p:pic>
        <p:nvPicPr>
          <p:cNvPr id="38" name="Graphic 37" descr="Treasure chest with solid fill">
            <a:extLst>
              <a:ext uri="{FF2B5EF4-FFF2-40B4-BE49-F238E27FC236}">
                <a16:creationId xmlns:a16="http://schemas.microsoft.com/office/drawing/2014/main" id="{2E6C87CB-D5E3-43E7-A591-1535C51EE273}"/>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9740200" y="2369985"/>
            <a:ext cx="914400" cy="914400"/>
          </a:xfrm>
          <a:prstGeom prst="rect">
            <a:avLst/>
          </a:prstGeom>
        </p:spPr>
      </p:pic>
      <p:pic>
        <p:nvPicPr>
          <p:cNvPr id="39" name="Graphic 38" descr="Submarine outline">
            <a:extLst>
              <a:ext uri="{FF2B5EF4-FFF2-40B4-BE49-F238E27FC236}">
                <a16:creationId xmlns:a16="http://schemas.microsoft.com/office/drawing/2014/main" id="{2A9FCF4B-D818-43B5-8F07-EE938B87960B}"/>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9798800" y="3274860"/>
            <a:ext cx="914400" cy="914400"/>
          </a:xfrm>
          <a:prstGeom prst="rect">
            <a:avLst/>
          </a:prstGeom>
        </p:spPr>
      </p:pic>
      <p:pic>
        <p:nvPicPr>
          <p:cNvPr id="40" name="Graphic 39" descr="Cruise ship with solid fill">
            <a:extLst>
              <a:ext uri="{FF2B5EF4-FFF2-40B4-BE49-F238E27FC236}">
                <a16:creationId xmlns:a16="http://schemas.microsoft.com/office/drawing/2014/main" id="{2C4FD65F-80BD-4B35-8E9F-2BD9F51E69FE}"/>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9828412" y="4189259"/>
            <a:ext cx="1308428" cy="642241"/>
          </a:xfrm>
          <a:prstGeom prst="rect">
            <a:avLst/>
          </a:prstGeom>
        </p:spPr>
      </p:pic>
      <p:pic>
        <p:nvPicPr>
          <p:cNvPr id="41" name="Graphic 40" descr="Freight with solid fill">
            <a:extLst>
              <a:ext uri="{FF2B5EF4-FFF2-40B4-BE49-F238E27FC236}">
                <a16:creationId xmlns:a16="http://schemas.microsoft.com/office/drawing/2014/main" id="{C70ED32B-B9A1-4DCA-9A28-AE4940936F7F}"/>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9904717" y="4824030"/>
            <a:ext cx="1762232" cy="540210"/>
          </a:xfrm>
          <a:prstGeom prst="rect">
            <a:avLst/>
          </a:prstGeom>
        </p:spPr>
      </p:pic>
      <p:pic>
        <p:nvPicPr>
          <p:cNvPr id="42" name="Graphic 41" descr="Gravestone with solid fill">
            <a:extLst>
              <a:ext uri="{FF2B5EF4-FFF2-40B4-BE49-F238E27FC236}">
                <a16:creationId xmlns:a16="http://schemas.microsoft.com/office/drawing/2014/main" id="{6359BBD4-2197-4BCA-BE9E-0BAF6DC89DA3}"/>
              </a:ext>
            </a:extLst>
          </p:cNvPr>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9779770" y="5666601"/>
            <a:ext cx="683658" cy="683658"/>
          </a:xfrm>
          <a:prstGeom prst="rect">
            <a:avLst/>
          </a:prstGeom>
        </p:spPr>
      </p:pic>
      <p:sp>
        <p:nvSpPr>
          <p:cNvPr id="43" name="Rectangle 42">
            <a:extLst>
              <a:ext uri="{FF2B5EF4-FFF2-40B4-BE49-F238E27FC236}">
                <a16:creationId xmlns:a16="http://schemas.microsoft.com/office/drawing/2014/main" id="{C0E75004-73B6-454D-857E-8E820A3E0CF6}"/>
              </a:ext>
            </a:extLst>
          </p:cNvPr>
          <p:cNvSpPr/>
          <p:nvPr/>
        </p:nvSpPr>
        <p:spPr>
          <a:xfrm>
            <a:off x="265486" y="1373521"/>
            <a:ext cx="1829254" cy="1005022"/>
          </a:xfrm>
          <a:prstGeom prst="rect">
            <a:avLst/>
          </a:prstGeom>
          <a:solidFill>
            <a:srgbClr val="FF8345"/>
          </a:solidFill>
          <a:ln>
            <a:solidFill>
              <a:srgbClr val="4D4D4D"/>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GB" sz="2800" dirty="0">
                <a:latin typeface="Avenir Next LT Pro" panose="020B0504020202020204" pitchFamily="34" charset="0"/>
              </a:rPr>
              <a:t>I throw snowballs</a:t>
            </a:r>
          </a:p>
        </p:txBody>
      </p:sp>
      <p:sp>
        <p:nvSpPr>
          <p:cNvPr id="48" name="Rectangle 47">
            <a:extLst>
              <a:ext uri="{FF2B5EF4-FFF2-40B4-BE49-F238E27FC236}">
                <a16:creationId xmlns:a16="http://schemas.microsoft.com/office/drawing/2014/main" id="{91579BAC-BCEA-44DE-9F26-FA09C4AC0397}"/>
              </a:ext>
            </a:extLst>
          </p:cNvPr>
          <p:cNvSpPr/>
          <p:nvPr/>
        </p:nvSpPr>
        <p:spPr>
          <a:xfrm>
            <a:off x="2090452" y="1367834"/>
            <a:ext cx="1829254" cy="1005022"/>
          </a:xfrm>
          <a:prstGeom prst="rect">
            <a:avLst/>
          </a:prstGeom>
          <a:solidFill>
            <a:srgbClr val="FF8345"/>
          </a:solidFill>
          <a:ln>
            <a:solidFill>
              <a:srgbClr val="4D4D4D"/>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GB" sz="2800" dirty="0">
                <a:latin typeface="Avenir Next LT Pro" panose="020B0504020202020204" pitchFamily="34" charset="0"/>
              </a:rPr>
              <a:t>Christmas</a:t>
            </a:r>
          </a:p>
        </p:txBody>
      </p:sp>
      <p:sp>
        <p:nvSpPr>
          <p:cNvPr id="53" name="Rectangle 52">
            <a:extLst>
              <a:ext uri="{FF2B5EF4-FFF2-40B4-BE49-F238E27FC236}">
                <a16:creationId xmlns:a16="http://schemas.microsoft.com/office/drawing/2014/main" id="{88CD7606-9200-4DB9-8CD5-60A85B3C65C9}"/>
              </a:ext>
            </a:extLst>
          </p:cNvPr>
          <p:cNvSpPr/>
          <p:nvPr/>
        </p:nvSpPr>
        <p:spPr>
          <a:xfrm>
            <a:off x="3911131" y="1367834"/>
            <a:ext cx="1829254" cy="1005022"/>
          </a:xfrm>
          <a:prstGeom prst="rect">
            <a:avLst/>
          </a:prstGeom>
          <a:solidFill>
            <a:srgbClr val="FF8345"/>
          </a:solidFill>
          <a:ln>
            <a:solidFill>
              <a:srgbClr val="4D4D4D"/>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GB" sz="2000" dirty="0">
                <a:latin typeface="Avenir Next LT Pro" panose="020B0504020202020204" pitchFamily="34" charset="0"/>
              </a:rPr>
              <a:t>We send Christmas cards</a:t>
            </a:r>
          </a:p>
        </p:txBody>
      </p:sp>
      <p:sp>
        <p:nvSpPr>
          <p:cNvPr id="58" name="Rectangle 57">
            <a:extLst>
              <a:ext uri="{FF2B5EF4-FFF2-40B4-BE49-F238E27FC236}">
                <a16:creationId xmlns:a16="http://schemas.microsoft.com/office/drawing/2014/main" id="{A0FD0BF8-7A34-47BF-BEA2-87817ADA3D61}"/>
              </a:ext>
            </a:extLst>
          </p:cNvPr>
          <p:cNvSpPr/>
          <p:nvPr/>
        </p:nvSpPr>
        <p:spPr>
          <a:xfrm>
            <a:off x="5740385" y="1367834"/>
            <a:ext cx="1829254" cy="1005022"/>
          </a:xfrm>
          <a:prstGeom prst="rect">
            <a:avLst/>
          </a:prstGeom>
          <a:solidFill>
            <a:srgbClr val="FF8345"/>
          </a:solidFill>
          <a:ln>
            <a:solidFill>
              <a:srgbClr val="4D4D4D"/>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GB" sz="2800" dirty="0">
                <a:latin typeface="Avenir Next LT Pro" panose="020B0504020202020204" pitchFamily="34" charset="0"/>
              </a:rPr>
              <a:t>Turkey</a:t>
            </a:r>
          </a:p>
        </p:txBody>
      </p:sp>
      <p:sp>
        <p:nvSpPr>
          <p:cNvPr id="63" name="Rectangle 62">
            <a:extLst>
              <a:ext uri="{FF2B5EF4-FFF2-40B4-BE49-F238E27FC236}">
                <a16:creationId xmlns:a16="http://schemas.microsoft.com/office/drawing/2014/main" id="{FCF2A7DD-F663-4901-884E-67302F8EF5E2}"/>
              </a:ext>
            </a:extLst>
          </p:cNvPr>
          <p:cNvSpPr/>
          <p:nvPr/>
        </p:nvSpPr>
        <p:spPr>
          <a:xfrm>
            <a:off x="7550263" y="1367834"/>
            <a:ext cx="1829254" cy="1005022"/>
          </a:xfrm>
          <a:prstGeom prst="rect">
            <a:avLst/>
          </a:prstGeom>
          <a:solidFill>
            <a:srgbClr val="FF8345"/>
          </a:solidFill>
          <a:ln>
            <a:solidFill>
              <a:srgbClr val="4D4D4D"/>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GB" sz="2800" dirty="0">
                <a:latin typeface="Avenir Next LT Pro" panose="020B0504020202020204" pitchFamily="34" charset="0"/>
              </a:rPr>
              <a:t>Star</a:t>
            </a:r>
          </a:p>
        </p:txBody>
      </p:sp>
      <p:pic>
        <p:nvPicPr>
          <p:cNvPr id="3" name="Graphic 2" descr="Submarine outline">
            <a:extLst>
              <a:ext uri="{FF2B5EF4-FFF2-40B4-BE49-F238E27FC236}">
                <a16:creationId xmlns:a16="http://schemas.microsoft.com/office/drawing/2014/main" id="{9A01CBC4-D765-BCCE-04EF-8E77793B36E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064663" y="4366830"/>
            <a:ext cx="914400" cy="914400"/>
          </a:xfrm>
          <a:prstGeom prst="rect">
            <a:avLst/>
          </a:prstGeom>
        </p:spPr>
      </p:pic>
      <p:pic>
        <p:nvPicPr>
          <p:cNvPr id="4" name="Graphic 3" descr="Submarine outline">
            <a:extLst>
              <a:ext uri="{FF2B5EF4-FFF2-40B4-BE49-F238E27FC236}">
                <a16:creationId xmlns:a16="http://schemas.microsoft.com/office/drawing/2014/main" id="{E3AF53B6-9AE1-FB25-436D-F9AB0FC2A24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937269" y="2332183"/>
            <a:ext cx="914400" cy="914400"/>
          </a:xfrm>
          <a:prstGeom prst="rect">
            <a:avLst/>
          </a:prstGeom>
        </p:spPr>
      </p:pic>
      <p:sp>
        <p:nvSpPr>
          <p:cNvPr id="8" name="Rectangle 7">
            <a:extLst>
              <a:ext uri="{FF2B5EF4-FFF2-40B4-BE49-F238E27FC236}">
                <a16:creationId xmlns:a16="http://schemas.microsoft.com/office/drawing/2014/main" id="{924006DF-285A-DED0-6F68-C3D62738340B}"/>
              </a:ext>
            </a:extLst>
          </p:cNvPr>
          <p:cNvSpPr/>
          <p:nvPr/>
        </p:nvSpPr>
        <p:spPr>
          <a:xfrm>
            <a:off x="265486" y="2365382"/>
            <a:ext cx="1829254" cy="1005022"/>
          </a:xfrm>
          <a:prstGeom prst="rect">
            <a:avLst/>
          </a:prstGeom>
          <a:solidFill>
            <a:srgbClr val="FF8345"/>
          </a:solidFill>
          <a:ln>
            <a:solidFill>
              <a:srgbClr val="4D4D4D"/>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GB" sz="2800" dirty="0">
                <a:latin typeface="Avenir Next LT Pro" panose="020B0504020202020204" pitchFamily="34" charset="0"/>
              </a:rPr>
              <a:t>I hang the star</a:t>
            </a:r>
          </a:p>
        </p:txBody>
      </p:sp>
      <p:sp>
        <p:nvSpPr>
          <p:cNvPr id="9" name="Rectangle 8">
            <a:extLst>
              <a:ext uri="{FF2B5EF4-FFF2-40B4-BE49-F238E27FC236}">
                <a16:creationId xmlns:a16="http://schemas.microsoft.com/office/drawing/2014/main" id="{D6FE15E1-F964-465F-F0F5-F6C92A48A537}"/>
              </a:ext>
            </a:extLst>
          </p:cNvPr>
          <p:cNvSpPr/>
          <p:nvPr/>
        </p:nvSpPr>
        <p:spPr>
          <a:xfrm>
            <a:off x="2090452" y="2359695"/>
            <a:ext cx="1829254" cy="1005022"/>
          </a:xfrm>
          <a:prstGeom prst="rect">
            <a:avLst/>
          </a:prstGeom>
          <a:solidFill>
            <a:srgbClr val="FF8345"/>
          </a:solidFill>
          <a:ln>
            <a:solidFill>
              <a:srgbClr val="4D4D4D"/>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GB" sz="2800" dirty="0">
                <a:latin typeface="Avenir Next LT Pro" panose="020B0504020202020204" pitchFamily="34" charset="0"/>
              </a:rPr>
              <a:t>We buy presents</a:t>
            </a:r>
          </a:p>
        </p:txBody>
      </p:sp>
      <p:sp>
        <p:nvSpPr>
          <p:cNvPr id="12" name="Rectangle 11">
            <a:extLst>
              <a:ext uri="{FF2B5EF4-FFF2-40B4-BE49-F238E27FC236}">
                <a16:creationId xmlns:a16="http://schemas.microsoft.com/office/drawing/2014/main" id="{96C107BE-092D-6AC2-BB87-11977ED3B5E0}"/>
              </a:ext>
            </a:extLst>
          </p:cNvPr>
          <p:cNvSpPr/>
          <p:nvPr/>
        </p:nvSpPr>
        <p:spPr>
          <a:xfrm>
            <a:off x="3911131" y="2359695"/>
            <a:ext cx="1829254" cy="1005022"/>
          </a:xfrm>
          <a:prstGeom prst="rect">
            <a:avLst/>
          </a:prstGeom>
          <a:solidFill>
            <a:srgbClr val="FF8345"/>
          </a:solidFill>
          <a:ln>
            <a:solidFill>
              <a:srgbClr val="4D4D4D"/>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GB" sz="2800" dirty="0">
                <a:latin typeface="Avenir Next LT Pro" panose="020B0504020202020204" pitchFamily="34" charset="0"/>
              </a:rPr>
              <a:t>Snowman</a:t>
            </a:r>
          </a:p>
        </p:txBody>
      </p:sp>
      <p:sp>
        <p:nvSpPr>
          <p:cNvPr id="14" name="Rectangle 13">
            <a:extLst>
              <a:ext uri="{FF2B5EF4-FFF2-40B4-BE49-F238E27FC236}">
                <a16:creationId xmlns:a16="http://schemas.microsoft.com/office/drawing/2014/main" id="{217E0BF3-292B-61B7-A60D-CF8E7B0D0FDB}"/>
              </a:ext>
            </a:extLst>
          </p:cNvPr>
          <p:cNvSpPr/>
          <p:nvPr/>
        </p:nvSpPr>
        <p:spPr>
          <a:xfrm>
            <a:off x="5740385" y="2359695"/>
            <a:ext cx="1829254" cy="1005022"/>
          </a:xfrm>
          <a:prstGeom prst="rect">
            <a:avLst/>
          </a:prstGeom>
          <a:solidFill>
            <a:srgbClr val="FF8345"/>
          </a:solidFill>
          <a:ln>
            <a:solidFill>
              <a:srgbClr val="4D4D4D"/>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GB" sz="2800" dirty="0">
                <a:latin typeface="Avenir Next LT Pro" panose="020B0504020202020204" pitchFamily="34" charset="0"/>
              </a:rPr>
              <a:t>We eat 12 grapes</a:t>
            </a:r>
          </a:p>
        </p:txBody>
      </p:sp>
      <p:sp>
        <p:nvSpPr>
          <p:cNvPr id="15" name="Rectangle 14">
            <a:extLst>
              <a:ext uri="{FF2B5EF4-FFF2-40B4-BE49-F238E27FC236}">
                <a16:creationId xmlns:a16="http://schemas.microsoft.com/office/drawing/2014/main" id="{9CD022F9-BE1A-DA6C-2EE9-9F6EE7EE8176}"/>
              </a:ext>
            </a:extLst>
          </p:cNvPr>
          <p:cNvSpPr/>
          <p:nvPr/>
        </p:nvSpPr>
        <p:spPr>
          <a:xfrm>
            <a:off x="7550263" y="2359695"/>
            <a:ext cx="1829254" cy="1005022"/>
          </a:xfrm>
          <a:prstGeom prst="rect">
            <a:avLst/>
          </a:prstGeom>
          <a:solidFill>
            <a:srgbClr val="FF8345"/>
          </a:solidFill>
          <a:ln>
            <a:solidFill>
              <a:srgbClr val="4D4D4D"/>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GB" sz="2800" dirty="0">
                <a:latin typeface="Avenir Next LT Pro" panose="020B0504020202020204" pitchFamily="34" charset="0"/>
              </a:rPr>
              <a:t>To eat</a:t>
            </a:r>
          </a:p>
        </p:txBody>
      </p:sp>
      <p:sp>
        <p:nvSpPr>
          <p:cNvPr id="16" name="Rectangle 15">
            <a:extLst>
              <a:ext uri="{FF2B5EF4-FFF2-40B4-BE49-F238E27FC236}">
                <a16:creationId xmlns:a16="http://schemas.microsoft.com/office/drawing/2014/main" id="{1E6AA9FB-A145-EBAC-7740-54B6CF429DC1}"/>
              </a:ext>
            </a:extLst>
          </p:cNvPr>
          <p:cNvSpPr/>
          <p:nvPr/>
        </p:nvSpPr>
        <p:spPr>
          <a:xfrm>
            <a:off x="270619" y="3344121"/>
            <a:ext cx="1829254" cy="1005022"/>
          </a:xfrm>
          <a:prstGeom prst="rect">
            <a:avLst/>
          </a:prstGeom>
          <a:solidFill>
            <a:srgbClr val="FF8345"/>
          </a:solidFill>
          <a:ln>
            <a:solidFill>
              <a:srgbClr val="4D4D4D"/>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GB" sz="2800" dirty="0">
                <a:latin typeface="Avenir Next LT Pro" panose="020B0504020202020204" pitchFamily="34" charset="0"/>
              </a:rPr>
              <a:t>Father Christmas</a:t>
            </a:r>
          </a:p>
        </p:txBody>
      </p:sp>
      <p:sp>
        <p:nvSpPr>
          <p:cNvPr id="17" name="Rectangle 16">
            <a:extLst>
              <a:ext uri="{FF2B5EF4-FFF2-40B4-BE49-F238E27FC236}">
                <a16:creationId xmlns:a16="http://schemas.microsoft.com/office/drawing/2014/main" id="{13C4C834-BDEB-3EAF-92AE-5DC5B6501282}"/>
              </a:ext>
            </a:extLst>
          </p:cNvPr>
          <p:cNvSpPr/>
          <p:nvPr/>
        </p:nvSpPr>
        <p:spPr>
          <a:xfrm>
            <a:off x="2095585" y="3338434"/>
            <a:ext cx="1829254" cy="1005022"/>
          </a:xfrm>
          <a:prstGeom prst="rect">
            <a:avLst/>
          </a:prstGeom>
          <a:solidFill>
            <a:srgbClr val="FF8345"/>
          </a:solidFill>
          <a:ln>
            <a:solidFill>
              <a:srgbClr val="4D4D4D"/>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GB" sz="2000" dirty="0">
                <a:latin typeface="Avenir Next LT Pro" panose="020B0504020202020204" pitchFamily="34" charset="0"/>
              </a:rPr>
              <a:t>We write Christmas cards</a:t>
            </a:r>
          </a:p>
        </p:txBody>
      </p:sp>
      <p:sp>
        <p:nvSpPr>
          <p:cNvPr id="18" name="Rectangle 17">
            <a:extLst>
              <a:ext uri="{FF2B5EF4-FFF2-40B4-BE49-F238E27FC236}">
                <a16:creationId xmlns:a16="http://schemas.microsoft.com/office/drawing/2014/main" id="{9E36F823-236F-B103-DB55-FB33D7FF731F}"/>
              </a:ext>
            </a:extLst>
          </p:cNvPr>
          <p:cNvSpPr/>
          <p:nvPr/>
        </p:nvSpPr>
        <p:spPr>
          <a:xfrm>
            <a:off x="3916264" y="3338434"/>
            <a:ext cx="1829254" cy="1005022"/>
          </a:xfrm>
          <a:prstGeom prst="rect">
            <a:avLst/>
          </a:prstGeom>
          <a:solidFill>
            <a:srgbClr val="FF8345"/>
          </a:solidFill>
          <a:ln>
            <a:solidFill>
              <a:srgbClr val="4D4D4D"/>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GB" sz="2800" dirty="0">
                <a:latin typeface="Avenir Next LT Pro" panose="020B0504020202020204" pitchFamily="34" charset="0"/>
              </a:rPr>
              <a:t>Presents</a:t>
            </a:r>
          </a:p>
        </p:txBody>
      </p:sp>
      <p:sp>
        <p:nvSpPr>
          <p:cNvPr id="19" name="Rectangle 18">
            <a:extLst>
              <a:ext uri="{FF2B5EF4-FFF2-40B4-BE49-F238E27FC236}">
                <a16:creationId xmlns:a16="http://schemas.microsoft.com/office/drawing/2014/main" id="{D80CB455-75C4-6F32-9EF6-F006338FE51B}"/>
              </a:ext>
            </a:extLst>
          </p:cNvPr>
          <p:cNvSpPr/>
          <p:nvPr/>
        </p:nvSpPr>
        <p:spPr>
          <a:xfrm>
            <a:off x="5745518" y="3338434"/>
            <a:ext cx="1829254" cy="1005022"/>
          </a:xfrm>
          <a:prstGeom prst="rect">
            <a:avLst/>
          </a:prstGeom>
          <a:solidFill>
            <a:srgbClr val="FF8345"/>
          </a:solidFill>
          <a:ln>
            <a:solidFill>
              <a:srgbClr val="4D4D4D"/>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GB" sz="2800" dirty="0">
                <a:latin typeface="Avenir Next LT Pro" panose="020B0504020202020204" pitchFamily="34" charset="0"/>
              </a:rPr>
              <a:t>Snow</a:t>
            </a:r>
          </a:p>
        </p:txBody>
      </p:sp>
      <p:sp>
        <p:nvSpPr>
          <p:cNvPr id="20" name="Rectangle 19">
            <a:extLst>
              <a:ext uri="{FF2B5EF4-FFF2-40B4-BE49-F238E27FC236}">
                <a16:creationId xmlns:a16="http://schemas.microsoft.com/office/drawing/2014/main" id="{85948BFA-FD5C-55EE-9C7F-FAFCA77D8AB1}"/>
              </a:ext>
            </a:extLst>
          </p:cNvPr>
          <p:cNvSpPr/>
          <p:nvPr/>
        </p:nvSpPr>
        <p:spPr>
          <a:xfrm>
            <a:off x="7555396" y="3338434"/>
            <a:ext cx="1829254" cy="1005022"/>
          </a:xfrm>
          <a:prstGeom prst="rect">
            <a:avLst/>
          </a:prstGeom>
          <a:solidFill>
            <a:srgbClr val="FF8345"/>
          </a:solidFill>
          <a:ln>
            <a:solidFill>
              <a:srgbClr val="4D4D4D"/>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GB" sz="2800" dirty="0">
                <a:latin typeface="Avenir Next LT Pro" panose="020B0504020202020204" pitchFamily="34" charset="0"/>
              </a:rPr>
              <a:t>I play in the snow</a:t>
            </a:r>
          </a:p>
        </p:txBody>
      </p:sp>
      <p:sp>
        <p:nvSpPr>
          <p:cNvPr id="21" name="Rectangle 20">
            <a:extLst>
              <a:ext uri="{FF2B5EF4-FFF2-40B4-BE49-F238E27FC236}">
                <a16:creationId xmlns:a16="http://schemas.microsoft.com/office/drawing/2014/main" id="{BCF8228D-61D2-70E3-7CF4-B08196E77527}"/>
              </a:ext>
            </a:extLst>
          </p:cNvPr>
          <p:cNvSpPr/>
          <p:nvPr/>
        </p:nvSpPr>
        <p:spPr>
          <a:xfrm>
            <a:off x="270619" y="4335982"/>
            <a:ext cx="1829254" cy="1005022"/>
          </a:xfrm>
          <a:prstGeom prst="rect">
            <a:avLst/>
          </a:prstGeom>
          <a:solidFill>
            <a:srgbClr val="FF8345"/>
          </a:solidFill>
          <a:ln>
            <a:solidFill>
              <a:srgbClr val="4D4D4D"/>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GB" sz="2400" dirty="0">
                <a:latin typeface="Avenir Next LT Pro" panose="020B0504020202020204" pitchFamily="34" charset="0"/>
              </a:rPr>
              <a:t>You (sing) cook turkey</a:t>
            </a:r>
          </a:p>
        </p:txBody>
      </p:sp>
      <p:sp>
        <p:nvSpPr>
          <p:cNvPr id="22" name="Rectangle 21">
            <a:extLst>
              <a:ext uri="{FF2B5EF4-FFF2-40B4-BE49-F238E27FC236}">
                <a16:creationId xmlns:a16="http://schemas.microsoft.com/office/drawing/2014/main" id="{A0A6C165-1345-F200-5557-F798C40A6FF7}"/>
              </a:ext>
            </a:extLst>
          </p:cNvPr>
          <p:cNvSpPr/>
          <p:nvPr/>
        </p:nvSpPr>
        <p:spPr>
          <a:xfrm>
            <a:off x="2095585" y="4330295"/>
            <a:ext cx="1829254" cy="1005022"/>
          </a:xfrm>
          <a:prstGeom prst="rect">
            <a:avLst/>
          </a:prstGeom>
          <a:solidFill>
            <a:srgbClr val="FF8345"/>
          </a:solidFill>
          <a:ln>
            <a:solidFill>
              <a:srgbClr val="4D4D4D"/>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GB" sz="2800" dirty="0">
                <a:latin typeface="Avenir Next LT Pro" panose="020B0504020202020204" pitchFamily="34" charset="0"/>
              </a:rPr>
              <a:t>We light candles</a:t>
            </a:r>
          </a:p>
        </p:txBody>
      </p:sp>
      <p:sp>
        <p:nvSpPr>
          <p:cNvPr id="23" name="Rectangle 22">
            <a:extLst>
              <a:ext uri="{FF2B5EF4-FFF2-40B4-BE49-F238E27FC236}">
                <a16:creationId xmlns:a16="http://schemas.microsoft.com/office/drawing/2014/main" id="{A5C5B504-6BB7-17F6-A171-2DEC913EF5F3}"/>
              </a:ext>
            </a:extLst>
          </p:cNvPr>
          <p:cNvSpPr/>
          <p:nvPr/>
        </p:nvSpPr>
        <p:spPr>
          <a:xfrm>
            <a:off x="3916264" y="4330295"/>
            <a:ext cx="1829254" cy="1005022"/>
          </a:xfrm>
          <a:prstGeom prst="rect">
            <a:avLst/>
          </a:prstGeom>
          <a:solidFill>
            <a:srgbClr val="FF8345"/>
          </a:solidFill>
          <a:ln>
            <a:solidFill>
              <a:srgbClr val="4D4D4D"/>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GB" sz="2000" dirty="0">
                <a:latin typeface="Avenir Next LT Pro" panose="020B0504020202020204" pitchFamily="34" charset="0"/>
              </a:rPr>
              <a:t>You (pl) throw snowballs</a:t>
            </a:r>
          </a:p>
        </p:txBody>
      </p:sp>
      <p:sp>
        <p:nvSpPr>
          <p:cNvPr id="24" name="Rectangle 23">
            <a:extLst>
              <a:ext uri="{FF2B5EF4-FFF2-40B4-BE49-F238E27FC236}">
                <a16:creationId xmlns:a16="http://schemas.microsoft.com/office/drawing/2014/main" id="{D8CF9868-B1A1-A575-3E54-6A009833A160}"/>
              </a:ext>
            </a:extLst>
          </p:cNvPr>
          <p:cNvSpPr/>
          <p:nvPr/>
        </p:nvSpPr>
        <p:spPr>
          <a:xfrm>
            <a:off x="5745518" y="4330295"/>
            <a:ext cx="1829254" cy="1005022"/>
          </a:xfrm>
          <a:prstGeom prst="rect">
            <a:avLst/>
          </a:prstGeom>
          <a:solidFill>
            <a:srgbClr val="FF8345"/>
          </a:solidFill>
          <a:ln>
            <a:solidFill>
              <a:srgbClr val="4D4D4D"/>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GB" sz="2000" dirty="0">
                <a:latin typeface="Avenir Next LT Pro" panose="020B0504020202020204" pitchFamily="34" charset="0"/>
              </a:rPr>
              <a:t>They decorate the tree</a:t>
            </a:r>
          </a:p>
        </p:txBody>
      </p:sp>
      <p:sp>
        <p:nvSpPr>
          <p:cNvPr id="25" name="Rectangle 24">
            <a:extLst>
              <a:ext uri="{FF2B5EF4-FFF2-40B4-BE49-F238E27FC236}">
                <a16:creationId xmlns:a16="http://schemas.microsoft.com/office/drawing/2014/main" id="{5581561C-3136-6F1E-F3C5-6A4E47B16124}"/>
              </a:ext>
            </a:extLst>
          </p:cNvPr>
          <p:cNvSpPr/>
          <p:nvPr/>
        </p:nvSpPr>
        <p:spPr>
          <a:xfrm>
            <a:off x="7555396" y="4330295"/>
            <a:ext cx="1829254" cy="1005022"/>
          </a:xfrm>
          <a:prstGeom prst="rect">
            <a:avLst/>
          </a:prstGeom>
          <a:solidFill>
            <a:srgbClr val="FF8345"/>
          </a:solidFill>
          <a:ln>
            <a:solidFill>
              <a:srgbClr val="4D4D4D"/>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GB" sz="2800" dirty="0">
                <a:latin typeface="Avenir Next LT Pro" panose="020B0504020202020204" pitchFamily="34" charset="0"/>
              </a:rPr>
              <a:t>Candles</a:t>
            </a:r>
          </a:p>
        </p:txBody>
      </p:sp>
      <p:sp>
        <p:nvSpPr>
          <p:cNvPr id="26" name="Rectangle 25">
            <a:extLst>
              <a:ext uri="{FF2B5EF4-FFF2-40B4-BE49-F238E27FC236}">
                <a16:creationId xmlns:a16="http://schemas.microsoft.com/office/drawing/2014/main" id="{76BED76A-37D1-8B41-AFBF-F31380928DEA}"/>
              </a:ext>
            </a:extLst>
          </p:cNvPr>
          <p:cNvSpPr/>
          <p:nvPr/>
        </p:nvSpPr>
        <p:spPr>
          <a:xfrm>
            <a:off x="270619" y="5352378"/>
            <a:ext cx="1829254" cy="1005022"/>
          </a:xfrm>
          <a:prstGeom prst="rect">
            <a:avLst/>
          </a:prstGeom>
          <a:solidFill>
            <a:srgbClr val="FF8345"/>
          </a:solidFill>
          <a:ln>
            <a:solidFill>
              <a:srgbClr val="4D4D4D"/>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GB" sz="2800" dirty="0">
                <a:latin typeface="Avenir Next LT Pro" panose="020B0504020202020204" pitchFamily="34" charset="0"/>
              </a:rPr>
              <a:t>Sparkling wine</a:t>
            </a:r>
          </a:p>
        </p:txBody>
      </p:sp>
      <p:sp>
        <p:nvSpPr>
          <p:cNvPr id="29" name="Rectangle 28">
            <a:extLst>
              <a:ext uri="{FF2B5EF4-FFF2-40B4-BE49-F238E27FC236}">
                <a16:creationId xmlns:a16="http://schemas.microsoft.com/office/drawing/2014/main" id="{8DE87906-E828-E176-7C0E-78B09B599E8C}"/>
              </a:ext>
            </a:extLst>
          </p:cNvPr>
          <p:cNvSpPr/>
          <p:nvPr/>
        </p:nvSpPr>
        <p:spPr>
          <a:xfrm>
            <a:off x="2095585" y="5346691"/>
            <a:ext cx="1829254" cy="1005022"/>
          </a:xfrm>
          <a:prstGeom prst="rect">
            <a:avLst/>
          </a:prstGeom>
          <a:solidFill>
            <a:srgbClr val="FF8345"/>
          </a:solidFill>
          <a:ln>
            <a:solidFill>
              <a:srgbClr val="4D4D4D"/>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GB" sz="2800" dirty="0">
                <a:latin typeface="Avenir Next LT Pro" panose="020B0504020202020204" pitchFamily="34" charset="0"/>
              </a:rPr>
              <a:t>Christmas cards</a:t>
            </a:r>
          </a:p>
        </p:txBody>
      </p:sp>
      <p:sp>
        <p:nvSpPr>
          <p:cNvPr id="31" name="Rectangle 30">
            <a:extLst>
              <a:ext uri="{FF2B5EF4-FFF2-40B4-BE49-F238E27FC236}">
                <a16:creationId xmlns:a16="http://schemas.microsoft.com/office/drawing/2014/main" id="{DCB08F2D-F0ED-3998-3B54-080444546A05}"/>
              </a:ext>
            </a:extLst>
          </p:cNvPr>
          <p:cNvSpPr/>
          <p:nvPr/>
        </p:nvSpPr>
        <p:spPr>
          <a:xfrm>
            <a:off x="3916264" y="5346691"/>
            <a:ext cx="1829254" cy="1005022"/>
          </a:xfrm>
          <a:prstGeom prst="rect">
            <a:avLst/>
          </a:prstGeom>
          <a:solidFill>
            <a:srgbClr val="FF8345"/>
          </a:solidFill>
          <a:ln>
            <a:solidFill>
              <a:srgbClr val="4D4D4D"/>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GB" sz="2800" dirty="0">
                <a:latin typeface="Avenir Next LT Pro" panose="020B0504020202020204" pitchFamily="34" charset="0"/>
              </a:rPr>
              <a:t>I build a snowman</a:t>
            </a:r>
          </a:p>
        </p:txBody>
      </p:sp>
      <p:sp>
        <p:nvSpPr>
          <p:cNvPr id="35" name="Rectangle 34">
            <a:extLst>
              <a:ext uri="{FF2B5EF4-FFF2-40B4-BE49-F238E27FC236}">
                <a16:creationId xmlns:a16="http://schemas.microsoft.com/office/drawing/2014/main" id="{302226B0-FABE-00CF-6C9C-98C744087ED2}"/>
              </a:ext>
            </a:extLst>
          </p:cNvPr>
          <p:cNvSpPr/>
          <p:nvPr/>
        </p:nvSpPr>
        <p:spPr>
          <a:xfrm>
            <a:off x="5745518" y="5346691"/>
            <a:ext cx="1829254" cy="1005022"/>
          </a:xfrm>
          <a:prstGeom prst="rect">
            <a:avLst/>
          </a:prstGeom>
          <a:solidFill>
            <a:srgbClr val="FF8345"/>
          </a:solidFill>
          <a:ln>
            <a:solidFill>
              <a:srgbClr val="4D4D4D"/>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GB" sz="2000" dirty="0">
                <a:latin typeface="Avenir Next LT Pro" panose="020B0504020202020204" pitchFamily="34" charset="0"/>
              </a:rPr>
              <a:t>We cheers with sparkling wine</a:t>
            </a:r>
          </a:p>
        </p:txBody>
      </p:sp>
      <p:sp>
        <p:nvSpPr>
          <p:cNvPr id="68" name="Rectangle 67">
            <a:extLst>
              <a:ext uri="{FF2B5EF4-FFF2-40B4-BE49-F238E27FC236}">
                <a16:creationId xmlns:a16="http://schemas.microsoft.com/office/drawing/2014/main" id="{DA5AFCF1-55C7-4326-8657-AA6DF56A1A20}"/>
              </a:ext>
            </a:extLst>
          </p:cNvPr>
          <p:cNvSpPr/>
          <p:nvPr/>
        </p:nvSpPr>
        <p:spPr>
          <a:xfrm>
            <a:off x="7555396" y="5346691"/>
            <a:ext cx="1829254" cy="1005022"/>
          </a:xfrm>
          <a:prstGeom prst="rect">
            <a:avLst/>
          </a:prstGeom>
          <a:solidFill>
            <a:srgbClr val="FF8345"/>
          </a:solidFill>
          <a:ln>
            <a:solidFill>
              <a:srgbClr val="4D4D4D"/>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GB" sz="2000" dirty="0">
                <a:latin typeface="Avenir Next LT Pro" panose="020B0504020202020204" pitchFamily="34" charset="0"/>
              </a:rPr>
              <a:t>I wait for Father Christmas</a:t>
            </a:r>
          </a:p>
        </p:txBody>
      </p:sp>
    </p:spTree>
    <p:extLst>
      <p:ext uri="{BB962C8B-B14F-4D97-AF65-F5344CB8AC3E}">
        <p14:creationId xmlns:p14="http://schemas.microsoft.com/office/powerpoint/2010/main" val="12613526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7" restart="whenNotActive" fill="hold" evtFilter="cancelBubble" nodeType="interactiveSeq">
                <p:stCondLst>
                  <p:cond evt="onClick" delay="0">
                    <p:tgtEl>
                      <p:spTgt spid="48"/>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grpId="0" nodeType="clickEffect">
                                  <p:stCondLst>
                                    <p:cond delay="0"/>
                                  </p:stCondLst>
                                  <p:childTnLst>
                                    <p:set>
                                      <p:cBhvr>
                                        <p:cTn id="11" dur="1" fill="hold">
                                          <p:stCondLst>
                                            <p:cond delay="0"/>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48"/>
                  </p:tgtEl>
                </p:cond>
              </p:nextCondLst>
            </p:seq>
            <p:seq concurrent="1" nextAc="seek">
              <p:cTn id="12" restart="whenNotActive" fill="hold" evtFilter="cancelBubble" nodeType="interactiveSeq">
                <p:stCondLst>
                  <p:cond evt="onClick" delay="0">
                    <p:tgtEl>
                      <p:spTgt spid="53"/>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grpId="0" nodeType="clickEffect">
                                  <p:stCondLst>
                                    <p:cond delay="0"/>
                                  </p:stCondLst>
                                  <p:childTnLst>
                                    <p:set>
                                      <p:cBhvr>
                                        <p:cTn id="16" dur="1" fill="hold">
                                          <p:stCondLst>
                                            <p:cond delay="0"/>
                                          </p:stCondLst>
                                        </p:cTn>
                                        <p:tgtEl>
                                          <p:spTgt spid="53"/>
                                        </p:tgtEl>
                                        <p:attrNameLst>
                                          <p:attrName>style.visibility</p:attrName>
                                        </p:attrNameLst>
                                      </p:cBhvr>
                                      <p:to>
                                        <p:strVal val="hidden"/>
                                      </p:to>
                                    </p:set>
                                  </p:childTnLst>
                                </p:cTn>
                              </p:par>
                            </p:childTnLst>
                          </p:cTn>
                        </p:par>
                      </p:childTnLst>
                    </p:cTn>
                  </p:par>
                </p:childTnLst>
              </p:cTn>
              <p:nextCondLst>
                <p:cond evt="onClick" delay="0">
                  <p:tgtEl>
                    <p:spTgt spid="53"/>
                  </p:tgtEl>
                </p:cond>
              </p:nextCondLst>
            </p:seq>
            <p:seq concurrent="1" nextAc="seek">
              <p:cTn id="17" restart="whenNotActive" fill="hold" evtFilter="cancelBubble" nodeType="interactiveSeq">
                <p:stCondLst>
                  <p:cond evt="onClick" delay="0">
                    <p:tgtEl>
                      <p:spTgt spid="58"/>
                    </p:tgtEl>
                  </p:cond>
                </p:stCondLst>
                <p:endSync evt="end" delay="0">
                  <p:rtn val="all"/>
                </p:endSync>
                <p:childTnLst>
                  <p:par>
                    <p:cTn id="18" fill="hold">
                      <p:stCondLst>
                        <p:cond delay="0"/>
                      </p:stCondLst>
                      <p:childTnLst>
                        <p:par>
                          <p:cTn id="19" fill="hold">
                            <p:stCondLst>
                              <p:cond delay="0"/>
                            </p:stCondLst>
                            <p:childTnLst>
                              <p:par>
                                <p:cTn id="20" presetID="1" presetClass="exit" presetSubtype="0" fill="hold" grpId="0" nodeType="clickEffect">
                                  <p:stCondLst>
                                    <p:cond delay="0"/>
                                  </p:stCondLst>
                                  <p:childTnLst>
                                    <p:set>
                                      <p:cBhvr>
                                        <p:cTn id="21" dur="1" fill="hold">
                                          <p:stCondLst>
                                            <p:cond delay="0"/>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8"/>
                  </p:tgtEl>
                </p:cond>
              </p:nextCondLst>
            </p:seq>
            <p:seq concurrent="1" nextAc="seek">
              <p:cTn id="22" restart="whenNotActive" fill="hold" evtFilter="cancelBubble" nodeType="interactiveSeq">
                <p:stCondLst>
                  <p:cond evt="onClick" delay="0">
                    <p:tgtEl>
                      <p:spTgt spid="63"/>
                    </p:tgtEl>
                  </p:cond>
                </p:stCondLst>
                <p:endSync evt="end" delay="0">
                  <p:rtn val="all"/>
                </p:endSync>
                <p:childTnLst>
                  <p:par>
                    <p:cTn id="23" fill="hold">
                      <p:stCondLst>
                        <p:cond delay="0"/>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63"/>
                                        </p:tgtEl>
                                        <p:attrNameLst>
                                          <p:attrName>style.visibility</p:attrName>
                                        </p:attrNameLst>
                                      </p:cBhvr>
                                      <p:to>
                                        <p:strVal val="hidden"/>
                                      </p:to>
                                    </p:set>
                                  </p:childTnLst>
                                </p:cTn>
                              </p:par>
                            </p:childTnLst>
                          </p:cTn>
                        </p:par>
                      </p:childTnLst>
                    </p:cTn>
                  </p:par>
                </p:childTnLst>
              </p:cTn>
              <p:nextCondLst>
                <p:cond evt="onClick" delay="0">
                  <p:tgtEl>
                    <p:spTgt spid="63"/>
                  </p:tgtEl>
                </p:cond>
              </p:nextCondLst>
            </p:seq>
            <p:seq concurrent="1" nextAc="seek">
              <p:cTn id="27" restart="whenNotActive" fill="hold" evtFilter="cancelBubble" nodeType="interactiveSeq">
                <p:stCondLst>
                  <p:cond evt="onClick" delay="0">
                    <p:tgtEl>
                      <p:spTgt spid="8"/>
                    </p:tgtEl>
                  </p:cond>
                </p:stCondLst>
                <p:endSync evt="end" delay="0">
                  <p:rtn val="all"/>
                </p:endSync>
                <p:childTnLst>
                  <p:par>
                    <p:cTn id="28" fill="hold">
                      <p:stCondLst>
                        <p:cond delay="0"/>
                      </p:stCondLst>
                      <p:childTnLst>
                        <p:par>
                          <p:cTn id="29" fill="hold">
                            <p:stCondLst>
                              <p:cond delay="0"/>
                            </p:stCondLst>
                            <p:childTnLst>
                              <p:par>
                                <p:cTn id="30" presetID="1" presetClass="exit"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32" restart="whenNotActive" fill="hold" evtFilter="cancelBubble" nodeType="interactiveSeq">
                <p:stCondLst>
                  <p:cond evt="onClick" delay="0">
                    <p:tgtEl>
                      <p:spTgt spid="9"/>
                    </p:tgtEl>
                  </p:cond>
                </p:stCondLst>
                <p:endSync evt="end" delay="0">
                  <p:rtn val="all"/>
                </p:endSync>
                <p:childTnLst>
                  <p:par>
                    <p:cTn id="33" fill="hold">
                      <p:stCondLst>
                        <p:cond delay="0"/>
                      </p:stCondLst>
                      <p:childTnLst>
                        <p:par>
                          <p:cTn id="34" fill="hold">
                            <p:stCondLst>
                              <p:cond delay="0"/>
                            </p:stCondLst>
                            <p:childTnLst>
                              <p:par>
                                <p:cTn id="35" presetID="1" presetClass="exit"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37" restart="whenNotActive" fill="hold" evtFilter="cancelBubble" nodeType="interactiveSeq">
                <p:stCondLst>
                  <p:cond evt="onClick" delay="0">
                    <p:tgtEl>
                      <p:spTgt spid="12"/>
                    </p:tgtEl>
                  </p:cond>
                </p:stCondLst>
                <p:endSync evt="end" delay="0">
                  <p:rtn val="all"/>
                </p:endSync>
                <p:childTnLst>
                  <p:par>
                    <p:cTn id="38" fill="hold">
                      <p:stCondLst>
                        <p:cond delay="0"/>
                      </p:stCondLst>
                      <p:childTnLst>
                        <p:par>
                          <p:cTn id="39" fill="hold">
                            <p:stCondLst>
                              <p:cond delay="0"/>
                            </p:stCondLst>
                            <p:childTnLst>
                              <p:par>
                                <p:cTn id="40" presetID="1" presetClass="exit"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42" restart="whenNotActive" fill="hold" evtFilter="cancelBubble" nodeType="interactiveSeq">
                <p:stCondLst>
                  <p:cond evt="onClick" delay="0">
                    <p:tgtEl>
                      <p:spTgt spid="14"/>
                    </p:tgtEl>
                  </p:cond>
                </p:stCondLst>
                <p:endSync evt="end" delay="0">
                  <p:rtn val="all"/>
                </p:endSync>
                <p:childTnLst>
                  <p:par>
                    <p:cTn id="43" fill="hold">
                      <p:stCondLst>
                        <p:cond delay="0"/>
                      </p:stCondLst>
                      <p:childTnLst>
                        <p:par>
                          <p:cTn id="44" fill="hold">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47" restart="whenNotActive" fill="hold" evtFilter="cancelBubble" nodeType="interactiveSeq">
                <p:stCondLst>
                  <p:cond evt="onClick" delay="0">
                    <p:tgtEl>
                      <p:spTgt spid="15"/>
                    </p:tgtEl>
                  </p:cond>
                </p:stCondLst>
                <p:endSync evt="end" delay="0">
                  <p:rtn val="all"/>
                </p:endSync>
                <p:childTnLst>
                  <p:par>
                    <p:cTn id="48" fill="hold">
                      <p:stCondLst>
                        <p:cond delay="0"/>
                      </p:stCondLst>
                      <p:childTnLst>
                        <p:par>
                          <p:cTn id="49" fill="hold">
                            <p:stCondLst>
                              <p:cond delay="0"/>
                            </p:stCondLst>
                            <p:childTnLst>
                              <p:par>
                                <p:cTn id="50" presetID="1" presetClass="exit" presetSubtype="0" fill="hold" grpId="0" nodeType="clickEffect">
                                  <p:stCondLst>
                                    <p:cond delay="0"/>
                                  </p:stCondLst>
                                  <p:childTnLst>
                                    <p:set>
                                      <p:cBhvr>
                                        <p:cTn id="51" dur="1" fill="hold">
                                          <p:stCondLst>
                                            <p:cond delay="0"/>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52" restart="whenNotActive" fill="hold" evtFilter="cancelBubble" nodeType="interactiveSeq">
                <p:stCondLst>
                  <p:cond evt="onClick" delay="0">
                    <p:tgtEl>
                      <p:spTgt spid="16"/>
                    </p:tgtEl>
                  </p:cond>
                </p:stCondLst>
                <p:endSync evt="end" delay="0">
                  <p:rtn val="all"/>
                </p:endSync>
                <p:childTnLst>
                  <p:par>
                    <p:cTn id="53" fill="hold">
                      <p:stCondLst>
                        <p:cond delay="0"/>
                      </p:stCondLst>
                      <p:childTnLst>
                        <p:par>
                          <p:cTn id="54" fill="hold">
                            <p:stCondLst>
                              <p:cond delay="0"/>
                            </p:stCondLst>
                            <p:childTnLst>
                              <p:par>
                                <p:cTn id="55" presetID="1" presetClass="exit" presetSubtype="0" fill="hold" grpId="0" nodeType="clickEffect">
                                  <p:stCondLst>
                                    <p:cond delay="0"/>
                                  </p:stCondLst>
                                  <p:childTnLst>
                                    <p:set>
                                      <p:cBhvr>
                                        <p:cTn id="56" dur="1" fill="hold">
                                          <p:stCondLst>
                                            <p:cond delay="0"/>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57" restart="whenNotActive" fill="hold" evtFilter="cancelBubble" nodeType="interactiveSeq">
                <p:stCondLst>
                  <p:cond evt="onClick" delay="0">
                    <p:tgtEl>
                      <p:spTgt spid="17"/>
                    </p:tgtEl>
                  </p:cond>
                </p:stCondLst>
                <p:endSync evt="end" delay="0">
                  <p:rtn val="all"/>
                </p:endSync>
                <p:childTnLst>
                  <p:par>
                    <p:cTn id="58" fill="hold">
                      <p:stCondLst>
                        <p:cond delay="0"/>
                      </p:stCondLst>
                      <p:childTnLst>
                        <p:par>
                          <p:cTn id="59" fill="hold">
                            <p:stCondLst>
                              <p:cond delay="0"/>
                            </p:stCondLst>
                            <p:childTnLst>
                              <p:par>
                                <p:cTn id="60" presetID="1" presetClass="exit" presetSubtype="0" fill="hold" grpId="0" nodeType="clickEffect">
                                  <p:stCondLst>
                                    <p:cond delay="0"/>
                                  </p:stCondLst>
                                  <p:childTnLst>
                                    <p:set>
                                      <p:cBhvr>
                                        <p:cTn id="61" dur="1" fill="hold">
                                          <p:stCondLst>
                                            <p:cond delay="0"/>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62" restart="whenNotActive" fill="hold" evtFilter="cancelBubble" nodeType="interactiveSeq">
                <p:stCondLst>
                  <p:cond evt="onClick" delay="0">
                    <p:tgtEl>
                      <p:spTgt spid="18"/>
                    </p:tgtEl>
                  </p:cond>
                </p:stCondLst>
                <p:endSync evt="end" delay="0">
                  <p:rtn val="all"/>
                </p:endSync>
                <p:childTnLst>
                  <p:par>
                    <p:cTn id="63" fill="hold">
                      <p:stCondLst>
                        <p:cond delay="0"/>
                      </p:stCondLst>
                      <p:childTnLst>
                        <p:par>
                          <p:cTn id="64" fill="hold">
                            <p:stCondLst>
                              <p:cond delay="0"/>
                            </p:stCondLst>
                            <p:childTnLst>
                              <p:par>
                                <p:cTn id="65" presetID="1" presetClass="exit"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67" restart="whenNotActive" fill="hold" evtFilter="cancelBubble" nodeType="interactiveSeq">
                <p:stCondLst>
                  <p:cond evt="onClick" delay="0">
                    <p:tgtEl>
                      <p:spTgt spid="19"/>
                    </p:tgtEl>
                  </p:cond>
                </p:stCondLst>
                <p:endSync evt="end" delay="0">
                  <p:rtn val="all"/>
                </p:endSync>
                <p:childTnLst>
                  <p:par>
                    <p:cTn id="68" fill="hold">
                      <p:stCondLst>
                        <p:cond delay="0"/>
                      </p:stCondLst>
                      <p:childTnLst>
                        <p:par>
                          <p:cTn id="69" fill="hold">
                            <p:stCondLst>
                              <p:cond delay="0"/>
                            </p:stCondLst>
                            <p:childTnLst>
                              <p:par>
                                <p:cTn id="70" presetID="1" presetClass="exit" presetSubtype="0" fill="hold" grpId="0" nodeType="clickEffect">
                                  <p:stCondLst>
                                    <p:cond delay="0"/>
                                  </p:stCondLst>
                                  <p:childTnLst>
                                    <p:set>
                                      <p:cBhvr>
                                        <p:cTn id="71" dur="1" fill="hold">
                                          <p:stCondLst>
                                            <p:cond delay="0"/>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72" restart="whenNotActive" fill="hold" evtFilter="cancelBubble" nodeType="interactiveSeq">
                <p:stCondLst>
                  <p:cond evt="onClick" delay="0">
                    <p:tgtEl>
                      <p:spTgt spid="20"/>
                    </p:tgtEl>
                  </p:cond>
                </p:stCondLst>
                <p:endSync evt="end" delay="0">
                  <p:rtn val="all"/>
                </p:endSync>
                <p:childTnLst>
                  <p:par>
                    <p:cTn id="73" fill="hold">
                      <p:stCondLst>
                        <p:cond delay="0"/>
                      </p:stCondLst>
                      <p:childTnLst>
                        <p:par>
                          <p:cTn id="74" fill="hold">
                            <p:stCondLst>
                              <p:cond delay="0"/>
                            </p:stCondLst>
                            <p:childTnLst>
                              <p:par>
                                <p:cTn id="75" presetID="1" presetClass="exit" presetSubtype="0" fill="hold" grpId="0" nodeType="clickEffect">
                                  <p:stCondLst>
                                    <p:cond delay="0"/>
                                  </p:stCondLst>
                                  <p:childTnLst>
                                    <p:set>
                                      <p:cBhvr>
                                        <p:cTn id="76" dur="1" fill="hold">
                                          <p:stCondLst>
                                            <p:cond delay="0"/>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77" restart="whenNotActive" fill="hold" evtFilter="cancelBubble" nodeType="interactiveSeq">
                <p:stCondLst>
                  <p:cond evt="onClick" delay="0">
                    <p:tgtEl>
                      <p:spTgt spid="21"/>
                    </p:tgtEl>
                  </p:cond>
                </p:stCondLst>
                <p:endSync evt="end" delay="0">
                  <p:rtn val="all"/>
                </p:endSync>
                <p:childTnLst>
                  <p:par>
                    <p:cTn id="78" fill="hold">
                      <p:stCondLst>
                        <p:cond delay="0"/>
                      </p:stCondLst>
                      <p:childTnLst>
                        <p:par>
                          <p:cTn id="79" fill="hold">
                            <p:stCondLst>
                              <p:cond delay="0"/>
                            </p:stCondLst>
                            <p:childTnLst>
                              <p:par>
                                <p:cTn id="80" presetID="1" presetClass="exit" presetSubtype="0" fill="hold" grpId="0" nodeType="clickEffect">
                                  <p:stCondLst>
                                    <p:cond delay="0"/>
                                  </p:stCondLst>
                                  <p:childTnLst>
                                    <p:set>
                                      <p:cBhvr>
                                        <p:cTn id="81" dur="1" fill="hold">
                                          <p:stCondLst>
                                            <p:cond delay="0"/>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82" restart="whenNotActive" fill="hold" evtFilter="cancelBubble" nodeType="interactiveSeq">
                <p:stCondLst>
                  <p:cond evt="onClick" delay="0">
                    <p:tgtEl>
                      <p:spTgt spid="22"/>
                    </p:tgtEl>
                  </p:cond>
                </p:stCondLst>
                <p:endSync evt="end" delay="0">
                  <p:rtn val="all"/>
                </p:endSync>
                <p:childTnLst>
                  <p:par>
                    <p:cTn id="83" fill="hold">
                      <p:stCondLst>
                        <p:cond delay="0"/>
                      </p:stCondLst>
                      <p:childTnLst>
                        <p:par>
                          <p:cTn id="84" fill="hold">
                            <p:stCondLst>
                              <p:cond delay="0"/>
                            </p:stCondLst>
                            <p:childTnLst>
                              <p:par>
                                <p:cTn id="85" presetID="1" presetClass="exit" presetSubtype="0" fill="hold" grpId="0" nodeType="clickEffect">
                                  <p:stCondLst>
                                    <p:cond delay="0"/>
                                  </p:stCondLst>
                                  <p:childTnLst>
                                    <p:set>
                                      <p:cBhvr>
                                        <p:cTn id="86" dur="1" fill="hold">
                                          <p:stCondLst>
                                            <p:cond delay="0"/>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87" restart="whenNotActive" fill="hold" evtFilter="cancelBubble" nodeType="interactiveSeq">
                <p:stCondLst>
                  <p:cond evt="onClick" delay="0">
                    <p:tgtEl>
                      <p:spTgt spid="23"/>
                    </p:tgtEl>
                  </p:cond>
                </p:stCondLst>
                <p:endSync evt="end" delay="0">
                  <p:rtn val="all"/>
                </p:endSync>
                <p:childTnLst>
                  <p:par>
                    <p:cTn id="88" fill="hold">
                      <p:stCondLst>
                        <p:cond delay="0"/>
                      </p:stCondLst>
                      <p:childTnLst>
                        <p:par>
                          <p:cTn id="89" fill="hold">
                            <p:stCondLst>
                              <p:cond delay="0"/>
                            </p:stCondLst>
                            <p:childTnLst>
                              <p:par>
                                <p:cTn id="90" presetID="1" presetClass="exit" presetSubtype="0" fill="hold" grpId="0" nodeType="clickEffect">
                                  <p:stCondLst>
                                    <p:cond delay="0"/>
                                  </p:stCondLst>
                                  <p:childTnLst>
                                    <p:set>
                                      <p:cBhvr>
                                        <p:cTn id="91" dur="1" fill="hold">
                                          <p:stCondLst>
                                            <p:cond delay="0"/>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92" restart="whenNotActive" fill="hold" evtFilter="cancelBubble" nodeType="interactiveSeq">
                <p:stCondLst>
                  <p:cond evt="onClick" delay="0">
                    <p:tgtEl>
                      <p:spTgt spid="24"/>
                    </p:tgtEl>
                  </p:cond>
                </p:stCondLst>
                <p:endSync evt="end" delay="0">
                  <p:rtn val="all"/>
                </p:endSync>
                <p:childTnLst>
                  <p:par>
                    <p:cTn id="93" fill="hold">
                      <p:stCondLst>
                        <p:cond delay="0"/>
                      </p:stCondLst>
                      <p:childTnLst>
                        <p:par>
                          <p:cTn id="94" fill="hold">
                            <p:stCondLst>
                              <p:cond delay="0"/>
                            </p:stCondLst>
                            <p:childTnLst>
                              <p:par>
                                <p:cTn id="95" presetID="1" presetClass="exit" presetSubtype="0" fill="hold" grpId="0" nodeType="clickEffect">
                                  <p:stCondLst>
                                    <p:cond delay="0"/>
                                  </p:stCondLst>
                                  <p:childTnLst>
                                    <p:set>
                                      <p:cBhvr>
                                        <p:cTn id="96" dur="1" fill="hold">
                                          <p:stCondLst>
                                            <p:cond delay="0"/>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97" restart="whenNotActive" fill="hold" evtFilter="cancelBubble" nodeType="interactiveSeq">
                <p:stCondLst>
                  <p:cond evt="onClick" delay="0">
                    <p:tgtEl>
                      <p:spTgt spid="25"/>
                    </p:tgtEl>
                  </p:cond>
                </p:stCondLst>
                <p:endSync evt="end" delay="0">
                  <p:rtn val="all"/>
                </p:endSync>
                <p:childTnLst>
                  <p:par>
                    <p:cTn id="98" fill="hold">
                      <p:stCondLst>
                        <p:cond delay="0"/>
                      </p:stCondLst>
                      <p:childTnLst>
                        <p:par>
                          <p:cTn id="99" fill="hold">
                            <p:stCondLst>
                              <p:cond delay="0"/>
                            </p:stCondLst>
                            <p:childTnLst>
                              <p:par>
                                <p:cTn id="100" presetID="1" presetClass="exit" presetSubtype="0" fill="hold" grpId="0" nodeType="clickEffect">
                                  <p:stCondLst>
                                    <p:cond delay="0"/>
                                  </p:stCondLst>
                                  <p:childTnLst>
                                    <p:set>
                                      <p:cBhvr>
                                        <p:cTn id="101" dur="1" fill="hold">
                                          <p:stCondLst>
                                            <p:cond delay="0"/>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102" restart="whenNotActive" fill="hold" evtFilter="cancelBubble" nodeType="interactiveSeq">
                <p:stCondLst>
                  <p:cond evt="onClick" delay="0">
                    <p:tgtEl>
                      <p:spTgt spid="26"/>
                    </p:tgtEl>
                  </p:cond>
                </p:stCondLst>
                <p:endSync evt="end" delay="0">
                  <p:rtn val="all"/>
                </p:endSync>
                <p:childTnLst>
                  <p:par>
                    <p:cTn id="103" fill="hold">
                      <p:stCondLst>
                        <p:cond delay="0"/>
                      </p:stCondLst>
                      <p:childTnLst>
                        <p:par>
                          <p:cTn id="104" fill="hold">
                            <p:stCondLst>
                              <p:cond delay="0"/>
                            </p:stCondLst>
                            <p:childTnLst>
                              <p:par>
                                <p:cTn id="105" presetID="1" presetClass="exit" presetSubtype="0" fill="hold" grpId="0" nodeType="clickEffect">
                                  <p:stCondLst>
                                    <p:cond delay="0"/>
                                  </p:stCondLst>
                                  <p:childTnLst>
                                    <p:set>
                                      <p:cBhvr>
                                        <p:cTn id="106" dur="1" fill="hold">
                                          <p:stCondLst>
                                            <p:cond delay="0"/>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07" restart="whenNotActive" fill="hold" evtFilter="cancelBubble" nodeType="interactiveSeq">
                <p:stCondLst>
                  <p:cond evt="onClick" delay="0">
                    <p:tgtEl>
                      <p:spTgt spid="29"/>
                    </p:tgtEl>
                  </p:cond>
                </p:stCondLst>
                <p:endSync evt="end" delay="0">
                  <p:rtn val="all"/>
                </p:endSync>
                <p:childTnLst>
                  <p:par>
                    <p:cTn id="108" fill="hold">
                      <p:stCondLst>
                        <p:cond delay="0"/>
                      </p:stCondLst>
                      <p:childTnLst>
                        <p:par>
                          <p:cTn id="109" fill="hold">
                            <p:stCondLst>
                              <p:cond delay="0"/>
                            </p:stCondLst>
                            <p:childTnLst>
                              <p:par>
                                <p:cTn id="110" presetID="1" presetClass="exit" presetSubtype="0" fill="hold" grpId="0" nodeType="clickEffect">
                                  <p:stCondLst>
                                    <p:cond delay="0"/>
                                  </p:stCondLst>
                                  <p:childTnLst>
                                    <p:set>
                                      <p:cBhvr>
                                        <p:cTn id="111" dur="1" fill="hold">
                                          <p:stCondLst>
                                            <p:cond delay="0"/>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112" restart="whenNotActive" fill="hold" evtFilter="cancelBubble" nodeType="interactiveSeq">
                <p:stCondLst>
                  <p:cond evt="onClick" delay="0">
                    <p:tgtEl>
                      <p:spTgt spid="31"/>
                    </p:tgtEl>
                  </p:cond>
                </p:stCondLst>
                <p:endSync evt="end" delay="0">
                  <p:rtn val="all"/>
                </p:endSync>
                <p:childTnLst>
                  <p:par>
                    <p:cTn id="113" fill="hold">
                      <p:stCondLst>
                        <p:cond delay="0"/>
                      </p:stCondLst>
                      <p:childTnLst>
                        <p:par>
                          <p:cTn id="114" fill="hold">
                            <p:stCondLst>
                              <p:cond delay="0"/>
                            </p:stCondLst>
                            <p:childTnLst>
                              <p:par>
                                <p:cTn id="115" presetID="1" presetClass="exit" presetSubtype="0" fill="hold" grpId="0" nodeType="clickEffect">
                                  <p:stCondLst>
                                    <p:cond delay="0"/>
                                  </p:stCondLst>
                                  <p:childTnLst>
                                    <p:set>
                                      <p:cBhvr>
                                        <p:cTn id="116" dur="1" fill="hold">
                                          <p:stCondLst>
                                            <p:cond delay="0"/>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17" restart="whenNotActive" fill="hold" evtFilter="cancelBubble" nodeType="interactiveSeq">
                <p:stCondLst>
                  <p:cond evt="onClick" delay="0">
                    <p:tgtEl>
                      <p:spTgt spid="35"/>
                    </p:tgtEl>
                  </p:cond>
                </p:stCondLst>
                <p:endSync evt="end" delay="0">
                  <p:rtn val="all"/>
                </p:endSync>
                <p:childTnLst>
                  <p:par>
                    <p:cTn id="118" fill="hold">
                      <p:stCondLst>
                        <p:cond delay="0"/>
                      </p:stCondLst>
                      <p:childTnLst>
                        <p:par>
                          <p:cTn id="119" fill="hold">
                            <p:stCondLst>
                              <p:cond delay="0"/>
                            </p:stCondLst>
                            <p:childTnLst>
                              <p:par>
                                <p:cTn id="120" presetID="1" presetClass="exit" presetSubtype="0" fill="hold" grpId="0" nodeType="clickEffect">
                                  <p:stCondLst>
                                    <p:cond delay="0"/>
                                  </p:stCondLst>
                                  <p:childTnLst>
                                    <p:set>
                                      <p:cBhvr>
                                        <p:cTn id="121" dur="1" fill="hold">
                                          <p:stCondLst>
                                            <p:cond delay="0"/>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35"/>
                  </p:tgtEl>
                </p:cond>
              </p:nextCondLst>
            </p:seq>
            <p:seq concurrent="1" nextAc="seek">
              <p:cTn id="122" restart="whenNotActive" fill="hold" evtFilter="cancelBubble" nodeType="interactiveSeq">
                <p:stCondLst>
                  <p:cond evt="onClick" delay="0">
                    <p:tgtEl>
                      <p:spTgt spid="68"/>
                    </p:tgtEl>
                  </p:cond>
                </p:stCondLst>
                <p:endSync evt="end" delay="0">
                  <p:rtn val="all"/>
                </p:endSync>
                <p:childTnLst>
                  <p:par>
                    <p:cTn id="123" fill="hold">
                      <p:stCondLst>
                        <p:cond delay="0"/>
                      </p:stCondLst>
                      <p:childTnLst>
                        <p:par>
                          <p:cTn id="124" fill="hold">
                            <p:stCondLst>
                              <p:cond delay="0"/>
                            </p:stCondLst>
                            <p:childTnLst>
                              <p:par>
                                <p:cTn id="125" presetID="1" presetClass="exit" presetSubtype="0" fill="hold" grpId="0" nodeType="clickEffect">
                                  <p:stCondLst>
                                    <p:cond delay="0"/>
                                  </p:stCondLst>
                                  <p:childTnLst>
                                    <p:set>
                                      <p:cBhvr>
                                        <p:cTn id="126" dur="1" fill="hold">
                                          <p:stCondLst>
                                            <p:cond delay="0"/>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68"/>
                  </p:tgtEl>
                </p:cond>
              </p:nextCondLst>
            </p:seq>
          </p:childTnLst>
        </p:cTn>
      </p:par>
    </p:tnLst>
    <p:bldLst>
      <p:bldP spid="43" grpId="0" animBg="1"/>
      <p:bldP spid="48" grpId="0" animBg="1"/>
      <p:bldP spid="53" grpId="0" animBg="1"/>
      <p:bldP spid="58" grpId="0" animBg="1"/>
      <p:bldP spid="63" grpId="0" animBg="1"/>
      <p:bldP spid="8" grpId="0" animBg="1"/>
      <p:bldP spid="9" grpId="0" animBg="1"/>
      <p:bldP spid="12"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9" grpId="0" animBg="1"/>
      <p:bldP spid="31" grpId="0" animBg="1"/>
      <p:bldP spid="35" grpId="0" animBg="1"/>
      <p:bldP spid="6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CF240367-7D59-447E-82E2-0A24AAA12286}"/>
              </a:ext>
            </a:extLst>
          </p:cNvPr>
          <p:cNvSpPr txBox="1"/>
          <p:nvPr/>
        </p:nvSpPr>
        <p:spPr>
          <a:xfrm>
            <a:off x="1371601" y="614324"/>
            <a:ext cx="834272" cy="369332"/>
          </a:xfrm>
          <a:prstGeom prst="rect">
            <a:avLst/>
          </a:prstGeom>
          <a:noFill/>
        </p:spPr>
        <p:txBody>
          <a:bodyPr wrap="square" rtlCol="0">
            <a:spAutoFit/>
          </a:bodyPr>
          <a:lstStyle/>
          <a:p>
            <a:r>
              <a:rPr lang="en-GB" b="1" dirty="0">
                <a:solidFill>
                  <a:srgbClr val="FF834F"/>
                </a:solidFill>
                <a:latin typeface="Avenir Next LT Pro" panose="020B0504020202020204" pitchFamily="34" charset="0"/>
              </a:rPr>
              <a:t>Leer:</a:t>
            </a:r>
          </a:p>
        </p:txBody>
      </p:sp>
      <p:pic>
        <p:nvPicPr>
          <p:cNvPr id="9" name="Graphic 8" descr="Storytelling outline">
            <a:extLst>
              <a:ext uri="{FF2B5EF4-FFF2-40B4-BE49-F238E27FC236}">
                <a16:creationId xmlns:a16="http://schemas.microsoft.com/office/drawing/2014/main" id="{33D1AC06-9FAC-4D06-BB56-2017D81F1B1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6725" y="341790"/>
            <a:ext cx="914400" cy="914400"/>
          </a:xfrm>
          <a:prstGeom prst="rect">
            <a:avLst/>
          </a:prstGeom>
        </p:spPr>
      </p:pic>
      <p:sp>
        <p:nvSpPr>
          <p:cNvPr id="10" name="TextBox 9">
            <a:extLst>
              <a:ext uri="{FF2B5EF4-FFF2-40B4-BE49-F238E27FC236}">
                <a16:creationId xmlns:a16="http://schemas.microsoft.com/office/drawing/2014/main" id="{8BCBC414-8222-4856-A967-AE134731C446}"/>
              </a:ext>
            </a:extLst>
          </p:cNvPr>
          <p:cNvSpPr txBox="1"/>
          <p:nvPr/>
        </p:nvSpPr>
        <p:spPr>
          <a:xfrm>
            <a:off x="2083322" y="475824"/>
            <a:ext cx="6812031" cy="646331"/>
          </a:xfrm>
          <a:prstGeom prst="rect">
            <a:avLst/>
          </a:prstGeom>
          <a:noFill/>
        </p:spPr>
        <p:txBody>
          <a:bodyPr wrap="square" rtlCol="0">
            <a:spAutoFit/>
          </a:bodyPr>
          <a:lstStyle/>
          <a:p>
            <a:r>
              <a:rPr lang="es-CO" b="1" dirty="0">
                <a:latin typeface="Avenir Next LT Pro" panose="020B0504020202020204" pitchFamily="34" charset="0"/>
              </a:rPr>
              <a:t>Lee los textos y contesta las preguntas</a:t>
            </a:r>
          </a:p>
          <a:p>
            <a:r>
              <a:rPr lang="en-GB" i="1" dirty="0">
                <a:latin typeface="Avenir Next LT Pro" panose="020B0504020202020204" pitchFamily="34" charset="0"/>
              </a:rPr>
              <a:t>Read the texts and answer the questions</a:t>
            </a:r>
          </a:p>
        </p:txBody>
      </p:sp>
      <p:pic>
        <p:nvPicPr>
          <p:cNvPr id="11" name="Picture 10">
            <a:extLst>
              <a:ext uri="{FF2B5EF4-FFF2-40B4-BE49-F238E27FC236}">
                <a16:creationId xmlns:a16="http://schemas.microsoft.com/office/drawing/2014/main" id="{8B7EF977-98F7-41F1-86A1-CDBE455552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12" name="TextBox 11">
            <a:extLst>
              <a:ext uri="{FF2B5EF4-FFF2-40B4-BE49-F238E27FC236}">
                <a16:creationId xmlns:a16="http://schemas.microsoft.com/office/drawing/2014/main" id="{1CE8AE65-ED41-45FA-B090-F36CF7E210C4}"/>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sp>
        <p:nvSpPr>
          <p:cNvPr id="35" name="Arrow: Right 34">
            <a:extLst>
              <a:ext uri="{FF2B5EF4-FFF2-40B4-BE49-F238E27FC236}">
                <a16:creationId xmlns:a16="http://schemas.microsoft.com/office/drawing/2014/main" id="{7AFB2883-F826-433F-8D32-33690CA9B0E0}"/>
              </a:ext>
            </a:extLst>
          </p:cNvPr>
          <p:cNvSpPr/>
          <p:nvPr/>
        </p:nvSpPr>
        <p:spPr>
          <a:xfrm>
            <a:off x="453769" y="5544723"/>
            <a:ext cx="6341477" cy="1272066"/>
          </a:xfrm>
          <a:prstGeom prst="rightArrow">
            <a:avLst/>
          </a:prstGeom>
          <a:noFill/>
          <a:ln>
            <a:solidFill>
              <a:srgbClr val="FF83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4D4D4D"/>
                </a:solidFill>
                <a:latin typeface="Avenir Next LT Pro" panose="020B0504020202020204" pitchFamily="34" charset="0"/>
              </a:rPr>
              <a:t>Challenge: 1. Correct the false sentences in Activity 2. </a:t>
            </a:r>
          </a:p>
          <a:p>
            <a:pPr algn="ctr"/>
            <a:r>
              <a:rPr lang="en-GB" dirty="0">
                <a:solidFill>
                  <a:srgbClr val="4D4D4D"/>
                </a:solidFill>
                <a:latin typeface="Avenir Next LT Pro" panose="020B0504020202020204" pitchFamily="34" charset="0"/>
              </a:rPr>
              <a:t>2. Translate Benjamín’s text</a:t>
            </a:r>
          </a:p>
        </p:txBody>
      </p:sp>
      <p:sp>
        <p:nvSpPr>
          <p:cNvPr id="2" name="TextBox 1">
            <a:extLst>
              <a:ext uri="{FF2B5EF4-FFF2-40B4-BE49-F238E27FC236}">
                <a16:creationId xmlns:a16="http://schemas.microsoft.com/office/drawing/2014/main" id="{72B167DA-38AE-4785-B175-B3F1309DCBB8}"/>
              </a:ext>
            </a:extLst>
          </p:cNvPr>
          <p:cNvSpPr txBox="1"/>
          <p:nvPr/>
        </p:nvSpPr>
        <p:spPr>
          <a:xfrm>
            <a:off x="466725" y="1479873"/>
            <a:ext cx="6328522"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s-ES" dirty="0">
                <a:latin typeface="Avenir Next LT Pro" panose="020B0504020202020204" pitchFamily="34" charset="0"/>
              </a:rPr>
              <a:t>En mi familia siempre celebramos Navidad juntos. El 24 de diciembre (Nochebuena), mi familia y yo vamos a la iglesia a las 12 para la Misa del Gallo. Somos religiosos, entonces la celebración es muy importante para nosotros.</a:t>
            </a:r>
            <a:r>
              <a:rPr lang="es-CO" dirty="0">
                <a:latin typeface="Avenir Next LT Pro" panose="020B0504020202020204" pitchFamily="34" charset="0"/>
              </a:rPr>
              <a:t> – Carla </a:t>
            </a:r>
          </a:p>
        </p:txBody>
      </p:sp>
      <p:sp>
        <p:nvSpPr>
          <p:cNvPr id="24" name="TextBox 23">
            <a:extLst>
              <a:ext uri="{FF2B5EF4-FFF2-40B4-BE49-F238E27FC236}">
                <a16:creationId xmlns:a16="http://schemas.microsoft.com/office/drawing/2014/main" id="{B4F0D55A-B6E6-45A1-A7B9-8554BA3FE86B}"/>
              </a:ext>
            </a:extLst>
          </p:cNvPr>
          <p:cNvSpPr txBox="1"/>
          <p:nvPr/>
        </p:nvSpPr>
        <p:spPr>
          <a:xfrm>
            <a:off x="466725" y="4487056"/>
            <a:ext cx="6328522"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s-ES" dirty="0">
                <a:latin typeface="Avenir Next LT Pro" panose="020B0504020202020204" pitchFamily="34" charset="0"/>
              </a:rPr>
              <a:t>No somos religiosos, por eso para mí, Nochevieja (el 31 de diciembre) es el día más divertido. Mis padres brindan con vino espumoso y yo como 12 uvas para tener suerte en el Año Nuevo</a:t>
            </a:r>
            <a:r>
              <a:rPr lang="es-CO" dirty="0">
                <a:latin typeface="Avenir Next LT Pro" panose="020B0504020202020204" pitchFamily="34" charset="0"/>
              </a:rPr>
              <a:t>. – Jorge </a:t>
            </a:r>
          </a:p>
        </p:txBody>
      </p:sp>
      <p:sp>
        <p:nvSpPr>
          <p:cNvPr id="37" name="TextBox 36">
            <a:extLst>
              <a:ext uri="{FF2B5EF4-FFF2-40B4-BE49-F238E27FC236}">
                <a16:creationId xmlns:a16="http://schemas.microsoft.com/office/drawing/2014/main" id="{6AE2C579-421F-4847-8FA0-6106817DFC41}"/>
              </a:ext>
            </a:extLst>
          </p:cNvPr>
          <p:cNvSpPr txBox="1"/>
          <p:nvPr/>
        </p:nvSpPr>
        <p:spPr>
          <a:xfrm>
            <a:off x="6985000" y="351451"/>
            <a:ext cx="4920076" cy="3139321"/>
          </a:xfrm>
          <a:prstGeom prst="rect">
            <a:avLst/>
          </a:prstGeom>
          <a:noFill/>
        </p:spPr>
        <p:txBody>
          <a:bodyPr wrap="square" rtlCol="0">
            <a:spAutoFit/>
          </a:bodyPr>
          <a:lstStyle/>
          <a:p>
            <a:r>
              <a:rPr lang="en-GB" b="1" dirty="0" err="1">
                <a:latin typeface="Avenir Next LT Pro" panose="020B0504020202020204" pitchFamily="34" charset="0"/>
              </a:rPr>
              <a:t>Actividad</a:t>
            </a:r>
            <a:r>
              <a:rPr lang="en-GB" b="1" dirty="0">
                <a:latin typeface="Avenir Next LT Pro" panose="020B0504020202020204" pitchFamily="34" charset="0"/>
              </a:rPr>
              <a:t> 1:</a:t>
            </a:r>
            <a:r>
              <a:rPr lang="en-GB" dirty="0">
                <a:latin typeface="Avenir Next LT Pro" panose="020B0504020202020204" pitchFamily="34" charset="0"/>
              </a:rPr>
              <a:t> </a:t>
            </a:r>
            <a:r>
              <a:rPr lang="en-GB" dirty="0" err="1">
                <a:latin typeface="Avenir Next LT Pro" panose="020B0504020202020204" pitchFamily="34" charset="0"/>
              </a:rPr>
              <a:t>Busca</a:t>
            </a:r>
            <a:r>
              <a:rPr lang="en-GB" dirty="0">
                <a:latin typeface="Avenir Next LT Pro" panose="020B0504020202020204" pitchFamily="34" charset="0"/>
              </a:rPr>
              <a:t> las palabras </a:t>
            </a:r>
            <a:r>
              <a:rPr lang="en-GB" dirty="0" err="1">
                <a:latin typeface="Avenir Next LT Pro" panose="020B0504020202020204" pitchFamily="34" charset="0"/>
              </a:rPr>
              <a:t>en</a:t>
            </a:r>
            <a:r>
              <a:rPr lang="en-GB" dirty="0">
                <a:latin typeface="Avenir Next LT Pro" panose="020B0504020202020204" pitchFamily="34" charset="0"/>
              </a:rPr>
              <a:t> </a:t>
            </a:r>
            <a:r>
              <a:rPr lang="en-GB" dirty="0" err="1">
                <a:latin typeface="Avenir Next LT Pro" panose="020B0504020202020204" pitchFamily="34" charset="0"/>
              </a:rPr>
              <a:t>los</a:t>
            </a:r>
            <a:r>
              <a:rPr lang="en-GB" dirty="0">
                <a:latin typeface="Avenir Next LT Pro" panose="020B0504020202020204" pitchFamily="34" charset="0"/>
              </a:rPr>
              <a:t> </a:t>
            </a:r>
            <a:r>
              <a:rPr lang="en-GB" dirty="0" err="1">
                <a:latin typeface="Avenir Next LT Pro" panose="020B0504020202020204" pitchFamily="34" charset="0"/>
              </a:rPr>
              <a:t>textos</a:t>
            </a:r>
            <a:endParaRPr lang="en-GB" b="1" dirty="0">
              <a:latin typeface="Avenir Next LT Pro" panose="020B0504020202020204" pitchFamily="34" charset="0"/>
            </a:endParaRPr>
          </a:p>
          <a:p>
            <a:pPr marL="342900" indent="-342900">
              <a:buFont typeface="+mj-lt"/>
              <a:buAutoNum type="arabicPeriod"/>
            </a:pPr>
            <a:endParaRPr lang="en-GB" dirty="0">
              <a:latin typeface="Avenir Next LT Pro" panose="020B0504020202020204" pitchFamily="34" charset="0"/>
            </a:endParaRPr>
          </a:p>
          <a:p>
            <a:pPr marL="342900" indent="-342900">
              <a:buFont typeface="+mj-lt"/>
              <a:buAutoNum type="arabicPeriod"/>
            </a:pPr>
            <a:r>
              <a:rPr lang="en-GB" dirty="0">
                <a:latin typeface="Avenir Next LT Pro" panose="020B0504020202020204" pitchFamily="34" charset="0"/>
              </a:rPr>
              <a:t>Christmas</a:t>
            </a:r>
          </a:p>
          <a:p>
            <a:pPr marL="342900" indent="-342900">
              <a:buFont typeface="+mj-lt"/>
              <a:buAutoNum type="arabicPeriod"/>
            </a:pPr>
            <a:r>
              <a:rPr lang="en-GB" dirty="0">
                <a:latin typeface="Avenir Next LT Pro" panose="020B0504020202020204" pitchFamily="34" charset="0"/>
              </a:rPr>
              <a:t>Together</a:t>
            </a:r>
          </a:p>
          <a:p>
            <a:pPr marL="342900" indent="-342900">
              <a:buFont typeface="+mj-lt"/>
              <a:buAutoNum type="arabicPeriod"/>
            </a:pPr>
            <a:r>
              <a:rPr lang="en-GB" dirty="0">
                <a:latin typeface="Avenir Next LT Pro" panose="020B0504020202020204" pitchFamily="34" charset="0"/>
              </a:rPr>
              <a:t>Christmas Eve</a:t>
            </a:r>
          </a:p>
          <a:p>
            <a:pPr marL="342900" indent="-342900">
              <a:buFont typeface="+mj-lt"/>
              <a:buAutoNum type="arabicPeriod"/>
            </a:pPr>
            <a:r>
              <a:rPr lang="en-GB" dirty="0">
                <a:latin typeface="Avenir Next LT Pro" panose="020B0504020202020204" pitchFamily="34" charset="0"/>
              </a:rPr>
              <a:t>Church</a:t>
            </a:r>
          </a:p>
          <a:p>
            <a:pPr marL="342900" indent="-342900">
              <a:buFont typeface="+mj-lt"/>
              <a:buAutoNum type="arabicPeriod"/>
            </a:pPr>
            <a:r>
              <a:rPr lang="en-GB" dirty="0">
                <a:latin typeface="Avenir Next LT Pro" panose="020B0504020202020204" pitchFamily="34" charset="0"/>
              </a:rPr>
              <a:t>Midnight Mass</a:t>
            </a:r>
          </a:p>
          <a:p>
            <a:pPr marL="342900" indent="-342900">
              <a:buFont typeface="+mj-lt"/>
              <a:buAutoNum type="arabicPeriod"/>
            </a:pPr>
            <a:r>
              <a:rPr lang="en-GB" dirty="0">
                <a:latin typeface="Avenir Next LT Pro" panose="020B0504020202020204" pitchFamily="34" charset="0"/>
              </a:rPr>
              <a:t>Christmassy period</a:t>
            </a:r>
          </a:p>
          <a:p>
            <a:pPr marL="342900" indent="-342900">
              <a:buFont typeface="+mj-lt"/>
              <a:buAutoNum type="arabicPeriod"/>
            </a:pPr>
            <a:r>
              <a:rPr lang="en-GB" dirty="0">
                <a:latin typeface="Avenir Next LT Pro" panose="020B0504020202020204" pitchFamily="34" charset="0"/>
              </a:rPr>
              <a:t>3 Wise Men</a:t>
            </a:r>
          </a:p>
          <a:p>
            <a:pPr marL="342900" indent="-342900">
              <a:buFont typeface="+mj-lt"/>
              <a:buAutoNum type="arabicPeriod"/>
            </a:pPr>
            <a:r>
              <a:rPr lang="en-GB" dirty="0">
                <a:latin typeface="Avenir Next LT Pro" panose="020B0504020202020204" pitchFamily="34" charset="0"/>
              </a:rPr>
              <a:t>New Year’s Eve</a:t>
            </a:r>
          </a:p>
          <a:p>
            <a:pPr marL="342900" indent="-342900">
              <a:buFont typeface="+mj-lt"/>
              <a:buAutoNum type="arabicPeriod"/>
            </a:pPr>
            <a:r>
              <a:rPr lang="en-GB" dirty="0">
                <a:latin typeface="Avenir Next LT Pro" panose="020B0504020202020204" pitchFamily="34" charset="0"/>
              </a:rPr>
              <a:t>New Year</a:t>
            </a:r>
          </a:p>
        </p:txBody>
      </p:sp>
      <p:sp>
        <p:nvSpPr>
          <p:cNvPr id="38" name="TextBox 37">
            <a:extLst>
              <a:ext uri="{FF2B5EF4-FFF2-40B4-BE49-F238E27FC236}">
                <a16:creationId xmlns:a16="http://schemas.microsoft.com/office/drawing/2014/main" id="{58F21839-C650-4E5D-A827-0F881C94DA13}"/>
              </a:ext>
            </a:extLst>
          </p:cNvPr>
          <p:cNvSpPr txBox="1"/>
          <p:nvPr/>
        </p:nvSpPr>
        <p:spPr>
          <a:xfrm>
            <a:off x="9597550" y="879898"/>
            <a:ext cx="2680790" cy="2585323"/>
          </a:xfrm>
          <a:prstGeom prst="rect">
            <a:avLst/>
          </a:prstGeom>
          <a:noFill/>
        </p:spPr>
        <p:txBody>
          <a:bodyPr wrap="square" rtlCol="0">
            <a:spAutoFit/>
          </a:bodyPr>
          <a:lstStyle/>
          <a:p>
            <a:pPr marL="342900" indent="-342900">
              <a:buFont typeface="+mj-lt"/>
              <a:buAutoNum type="arabicPeriod"/>
            </a:pPr>
            <a:r>
              <a:rPr lang="es-CO" dirty="0">
                <a:solidFill>
                  <a:srgbClr val="FF834F"/>
                </a:solidFill>
                <a:latin typeface="Avenir Next LT Pro" panose="020B0504020202020204" pitchFamily="34" charset="0"/>
              </a:rPr>
              <a:t>Navidad</a:t>
            </a:r>
          </a:p>
          <a:p>
            <a:pPr marL="342900" indent="-342900">
              <a:buFont typeface="+mj-lt"/>
              <a:buAutoNum type="arabicPeriod"/>
            </a:pPr>
            <a:r>
              <a:rPr lang="es-CO" dirty="0">
                <a:solidFill>
                  <a:srgbClr val="FF834F"/>
                </a:solidFill>
                <a:latin typeface="Avenir Next LT Pro" panose="020B0504020202020204" pitchFamily="34" charset="0"/>
              </a:rPr>
              <a:t>Juntos </a:t>
            </a:r>
          </a:p>
          <a:p>
            <a:pPr marL="342900" indent="-342900">
              <a:buFont typeface="+mj-lt"/>
              <a:buAutoNum type="arabicPeriod"/>
            </a:pPr>
            <a:r>
              <a:rPr lang="es-CO" dirty="0">
                <a:solidFill>
                  <a:srgbClr val="FF834F"/>
                </a:solidFill>
                <a:latin typeface="Avenir Next LT Pro" panose="020B0504020202020204" pitchFamily="34" charset="0"/>
              </a:rPr>
              <a:t>Nochebuena</a:t>
            </a:r>
          </a:p>
          <a:p>
            <a:pPr marL="342900" indent="-342900">
              <a:buFont typeface="+mj-lt"/>
              <a:buAutoNum type="arabicPeriod"/>
            </a:pPr>
            <a:r>
              <a:rPr lang="es-CO" dirty="0">
                <a:solidFill>
                  <a:srgbClr val="FF834F"/>
                </a:solidFill>
                <a:latin typeface="Avenir Next LT Pro" panose="020B0504020202020204" pitchFamily="34" charset="0"/>
              </a:rPr>
              <a:t>Iglesia </a:t>
            </a:r>
          </a:p>
          <a:p>
            <a:pPr marL="342900" indent="-342900">
              <a:buFont typeface="+mj-lt"/>
              <a:buAutoNum type="arabicPeriod"/>
            </a:pPr>
            <a:r>
              <a:rPr lang="es-CO" dirty="0">
                <a:solidFill>
                  <a:srgbClr val="FF834F"/>
                </a:solidFill>
                <a:latin typeface="Avenir Next LT Pro" panose="020B0504020202020204" pitchFamily="34" charset="0"/>
              </a:rPr>
              <a:t>Misa de Gallo</a:t>
            </a:r>
          </a:p>
          <a:p>
            <a:pPr marL="342900" indent="-342900">
              <a:buFont typeface="+mj-lt"/>
              <a:buAutoNum type="arabicPeriod"/>
            </a:pPr>
            <a:r>
              <a:rPr lang="es-CO" dirty="0">
                <a:solidFill>
                  <a:srgbClr val="FF834F"/>
                </a:solidFill>
                <a:latin typeface="Avenir Next LT Pro" panose="020B0504020202020204" pitchFamily="34" charset="0"/>
              </a:rPr>
              <a:t>Periodo navideño</a:t>
            </a:r>
          </a:p>
          <a:p>
            <a:pPr marL="342900" indent="-342900">
              <a:buFont typeface="+mj-lt"/>
              <a:buAutoNum type="arabicPeriod"/>
            </a:pPr>
            <a:r>
              <a:rPr lang="es-CO" dirty="0">
                <a:solidFill>
                  <a:srgbClr val="FF834F"/>
                </a:solidFill>
                <a:latin typeface="Avenir Next LT Pro" panose="020B0504020202020204" pitchFamily="34" charset="0"/>
              </a:rPr>
              <a:t>Los Reyes Magos</a:t>
            </a:r>
          </a:p>
          <a:p>
            <a:pPr marL="342900" indent="-342900">
              <a:buFont typeface="+mj-lt"/>
              <a:buAutoNum type="arabicPeriod"/>
            </a:pPr>
            <a:r>
              <a:rPr lang="es-CO" dirty="0">
                <a:solidFill>
                  <a:srgbClr val="FF834F"/>
                </a:solidFill>
                <a:latin typeface="Avenir Next LT Pro" panose="020B0504020202020204" pitchFamily="34" charset="0"/>
              </a:rPr>
              <a:t>Nochevieja</a:t>
            </a:r>
          </a:p>
          <a:p>
            <a:pPr marL="342900" indent="-342900">
              <a:buFont typeface="+mj-lt"/>
              <a:buAutoNum type="arabicPeriod"/>
            </a:pPr>
            <a:r>
              <a:rPr lang="es-CO" dirty="0">
                <a:solidFill>
                  <a:srgbClr val="FF834F"/>
                </a:solidFill>
                <a:latin typeface="Avenir Next LT Pro" panose="020B0504020202020204" pitchFamily="34" charset="0"/>
              </a:rPr>
              <a:t>Año Nuevo</a:t>
            </a:r>
          </a:p>
        </p:txBody>
      </p:sp>
      <p:sp>
        <p:nvSpPr>
          <p:cNvPr id="39" name="TextBox 38">
            <a:extLst>
              <a:ext uri="{FF2B5EF4-FFF2-40B4-BE49-F238E27FC236}">
                <a16:creationId xmlns:a16="http://schemas.microsoft.com/office/drawing/2014/main" id="{842F4704-B4A8-4DCF-9DBC-6B0D6B3C3AF6}"/>
              </a:ext>
            </a:extLst>
          </p:cNvPr>
          <p:cNvSpPr txBox="1"/>
          <p:nvPr/>
        </p:nvSpPr>
        <p:spPr>
          <a:xfrm>
            <a:off x="6848158" y="3513902"/>
            <a:ext cx="5308330" cy="2862322"/>
          </a:xfrm>
          <a:prstGeom prst="rect">
            <a:avLst/>
          </a:prstGeom>
          <a:noFill/>
        </p:spPr>
        <p:txBody>
          <a:bodyPr wrap="square" rtlCol="0">
            <a:spAutoFit/>
          </a:bodyPr>
          <a:lstStyle/>
          <a:p>
            <a:r>
              <a:rPr lang="en-GB" b="1" dirty="0" err="1">
                <a:latin typeface="Avenir Next LT Pro" panose="020B0504020202020204" pitchFamily="34" charset="0"/>
              </a:rPr>
              <a:t>Actividad</a:t>
            </a:r>
            <a:r>
              <a:rPr lang="en-GB" b="1" dirty="0">
                <a:latin typeface="Avenir Next LT Pro" panose="020B0504020202020204" pitchFamily="34" charset="0"/>
              </a:rPr>
              <a:t> 2:</a:t>
            </a:r>
            <a:r>
              <a:rPr lang="en-GB" dirty="0">
                <a:latin typeface="Avenir Next LT Pro" panose="020B0504020202020204" pitchFamily="34" charset="0"/>
              </a:rPr>
              <a:t> </a:t>
            </a:r>
            <a:r>
              <a:rPr lang="en-GB" dirty="0" err="1">
                <a:latin typeface="Avenir Next LT Pro" panose="020B0504020202020204" pitchFamily="34" charset="0"/>
              </a:rPr>
              <a:t>Verdadero</a:t>
            </a:r>
            <a:r>
              <a:rPr lang="en-GB" dirty="0">
                <a:latin typeface="Avenir Next LT Pro" panose="020B0504020202020204" pitchFamily="34" charset="0"/>
              </a:rPr>
              <a:t> o </a:t>
            </a:r>
            <a:r>
              <a:rPr lang="en-GB" dirty="0" err="1">
                <a:latin typeface="Avenir Next LT Pro" panose="020B0504020202020204" pitchFamily="34" charset="0"/>
              </a:rPr>
              <a:t>falso</a:t>
            </a:r>
            <a:endParaRPr lang="en-GB" b="1" dirty="0">
              <a:latin typeface="Avenir Next LT Pro" panose="020B0504020202020204" pitchFamily="34" charset="0"/>
            </a:endParaRPr>
          </a:p>
          <a:p>
            <a:pPr marL="342900" indent="-342900">
              <a:buFont typeface="+mj-lt"/>
              <a:buAutoNum type="arabicPeriod"/>
            </a:pPr>
            <a:endParaRPr lang="en-GB" dirty="0">
              <a:latin typeface="Avenir Next LT Pro" panose="020B0504020202020204" pitchFamily="34" charset="0"/>
            </a:endParaRPr>
          </a:p>
          <a:p>
            <a:pPr marL="342900" indent="-342900">
              <a:buFont typeface="+mj-lt"/>
              <a:buAutoNum type="arabicPeriod"/>
            </a:pPr>
            <a:r>
              <a:rPr lang="en-GB" dirty="0">
                <a:latin typeface="Avenir Next LT Pro" panose="020B0504020202020204" pitchFamily="34" charset="0"/>
              </a:rPr>
              <a:t>Carla never celebrates Christmas with her family</a:t>
            </a:r>
          </a:p>
          <a:p>
            <a:pPr marL="342900" indent="-342900">
              <a:buFont typeface="+mj-lt"/>
              <a:buAutoNum type="arabicPeriod"/>
            </a:pPr>
            <a:r>
              <a:rPr lang="en-GB" dirty="0">
                <a:latin typeface="Avenir Next LT Pro" panose="020B0504020202020204" pitchFamily="34" charset="0"/>
              </a:rPr>
              <a:t>Carla goes to Midnight Mass</a:t>
            </a:r>
          </a:p>
          <a:p>
            <a:pPr marL="342900" indent="-342900">
              <a:buFont typeface="+mj-lt"/>
              <a:buAutoNum type="arabicPeriod"/>
            </a:pPr>
            <a:r>
              <a:rPr lang="en-GB" dirty="0">
                <a:latin typeface="Avenir Next LT Pro" panose="020B0504020202020204" pitchFamily="34" charset="0"/>
              </a:rPr>
              <a:t>Christmas is important for Carla</a:t>
            </a:r>
          </a:p>
          <a:p>
            <a:pPr marL="342900" indent="-342900">
              <a:buFont typeface="+mj-lt"/>
              <a:buAutoNum type="arabicPeriod"/>
            </a:pPr>
            <a:r>
              <a:rPr lang="en-GB" dirty="0">
                <a:latin typeface="Avenir Next LT Pro" panose="020B0504020202020204" pitchFamily="34" charset="0"/>
              </a:rPr>
              <a:t>Benjamín does not like buying presents</a:t>
            </a:r>
          </a:p>
          <a:p>
            <a:pPr marL="342900" indent="-342900">
              <a:buFont typeface="+mj-lt"/>
              <a:buAutoNum type="arabicPeriod"/>
            </a:pPr>
            <a:r>
              <a:rPr lang="en-GB" dirty="0">
                <a:latin typeface="Avenir Next LT Pro" panose="020B0504020202020204" pitchFamily="34" charset="0"/>
              </a:rPr>
              <a:t>Benjamín writes to the 3 Wise Men</a:t>
            </a:r>
          </a:p>
          <a:p>
            <a:pPr marL="342900" indent="-342900">
              <a:buFont typeface="+mj-lt"/>
              <a:buAutoNum type="arabicPeriod"/>
            </a:pPr>
            <a:r>
              <a:rPr lang="en-GB" dirty="0">
                <a:latin typeface="Avenir Next LT Pro" panose="020B0504020202020204" pitchFamily="34" charset="0"/>
              </a:rPr>
              <a:t>Jorge loves New Year’s Eve</a:t>
            </a:r>
          </a:p>
          <a:p>
            <a:pPr marL="342900" indent="-342900">
              <a:buFont typeface="+mj-lt"/>
              <a:buAutoNum type="arabicPeriod"/>
            </a:pPr>
            <a:r>
              <a:rPr lang="en-GB" dirty="0">
                <a:latin typeface="Avenir Next LT Pro" panose="020B0504020202020204" pitchFamily="34" charset="0"/>
              </a:rPr>
              <a:t>Jorge does not do anything on NYE</a:t>
            </a:r>
          </a:p>
        </p:txBody>
      </p:sp>
      <p:sp>
        <p:nvSpPr>
          <p:cNvPr id="40" name="Multiplication Sign 39">
            <a:extLst>
              <a:ext uri="{FF2B5EF4-FFF2-40B4-BE49-F238E27FC236}">
                <a16:creationId xmlns:a16="http://schemas.microsoft.com/office/drawing/2014/main" id="{EF641CB2-55D0-4C61-A1B2-6DC1F3797552}"/>
              </a:ext>
            </a:extLst>
          </p:cNvPr>
          <p:cNvSpPr/>
          <p:nvPr/>
        </p:nvSpPr>
        <p:spPr>
          <a:xfrm>
            <a:off x="7905033" y="4318930"/>
            <a:ext cx="315884" cy="349134"/>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41" name="Graphic 40" descr="Badge Tick with solid fill">
            <a:extLst>
              <a:ext uri="{FF2B5EF4-FFF2-40B4-BE49-F238E27FC236}">
                <a16:creationId xmlns:a16="http://schemas.microsoft.com/office/drawing/2014/main" id="{446F08ED-3924-48FB-A55D-FCEEC36371E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277531" y="4539664"/>
            <a:ext cx="439293" cy="439293"/>
          </a:xfrm>
          <a:prstGeom prst="rect">
            <a:avLst/>
          </a:prstGeom>
        </p:spPr>
      </p:pic>
      <p:sp>
        <p:nvSpPr>
          <p:cNvPr id="3" name="TextBox 2">
            <a:extLst>
              <a:ext uri="{FF2B5EF4-FFF2-40B4-BE49-F238E27FC236}">
                <a16:creationId xmlns:a16="http://schemas.microsoft.com/office/drawing/2014/main" id="{D5152001-DA2C-5BAB-418E-E6B0DCA5D237}"/>
              </a:ext>
            </a:extLst>
          </p:cNvPr>
          <p:cNvSpPr txBox="1"/>
          <p:nvPr/>
        </p:nvSpPr>
        <p:spPr>
          <a:xfrm>
            <a:off x="453769" y="2844965"/>
            <a:ext cx="6328522" cy="147732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s-CO" dirty="0">
                <a:latin typeface="Avenir Next LT Pro" panose="020B0504020202020204" pitchFamily="34" charset="0"/>
              </a:rPr>
              <a:t>Lo que más me gusta en el periodo navideño es comprar regalos para mi familia. Siempre espero a Papá Noel y escribo cartas a los Reyes Magos (que vienen el 6 de enero). Además, me gusta decorar el árbol porque es divertido. – Benjamín </a:t>
            </a:r>
          </a:p>
        </p:txBody>
      </p:sp>
      <p:pic>
        <p:nvPicPr>
          <p:cNvPr id="4" name="Graphic 3" descr="Badge Tick with solid fill">
            <a:extLst>
              <a:ext uri="{FF2B5EF4-FFF2-40B4-BE49-F238E27FC236}">
                <a16:creationId xmlns:a16="http://schemas.microsoft.com/office/drawing/2014/main" id="{5F36CBC6-7A06-B997-C8D2-15B58668CC0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598556" y="4804735"/>
            <a:ext cx="439293" cy="439293"/>
          </a:xfrm>
          <a:prstGeom prst="rect">
            <a:avLst/>
          </a:prstGeom>
        </p:spPr>
      </p:pic>
      <p:sp>
        <p:nvSpPr>
          <p:cNvPr id="5" name="Multiplication Sign 4">
            <a:extLst>
              <a:ext uri="{FF2B5EF4-FFF2-40B4-BE49-F238E27FC236}">
                <a16:creationId xmlns:a16="http://schemas.microsoft.com/office/drawing/2014/main" id="{3F993996-ADB6-BABC-E31F-18F85CAC5850}"/>
              </a:ext>
            </a:extLst>
          </p:cNvPr>
          <p:cNvSpPr/>
          <p:nvPr/>
        </p:nvSpPr>
        <p:spPr>
          <a:xfrm>
            <a:off x="11453355" y="5153766"/>
            <a:ext cx="315884" cy="349134"/>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6" name="Graphic 5" descr="Badge Tick with solid fill">
            <a:extLst>
              <a:ext uri="{FF2B5EF4-FFF2-40B4-BE49-F238E27FC236}">
                <a16:creationId xmlns:a16="http://schemas.microsoft.com/office/drawing/2014/main" id="{C28EC350-0526-F192-E94A-5F495F46A25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925406" y="5382933"/>
            <a:ext cx="439293" cy="439293"/>
          </a:xfrm>
          <a:prstGeom prst="rect">
            <a:avLst/>
          </a:prstGeom>
        </p:spPr>
      </p:pic>
      <p:pic>
        <p:nvPicPr>
          <p:cNvPr id="8" name="Graphic 7" descr="Badge Tick with solid fill">
            <a:extLst>
              <a:ext uri="{FF2B5EF4-FFF2-40B4-BE49-F238E27FC236}">
                <a16:creationId xmlns:a16="http://schemas.microsoft.com/office/drawing/2014/main" id="{FFAAC898-D0B8-6B4B-F39D-596FE24630E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29695" y="5662872"/>
            <a:ext cx="439293" cy="439293"/>
          </a:xfrm>
          <a:prstGeom prst="rect">
            <a:avLst/>
          </a:prstGeom>
        </p:spPr>
      </p:pic>
      <p:sp>
        <p:nvSpPr>
          <p:cNvPr id="13" name="Multiplication Sign 12">
            <a:extLst>
              <a:ext uri="{FF2B5EF4-FFF2-40B4-BE49-F238E27FC236}">
                <a16:creationId xmlns:a16="http://schemas.microsoft.com/office/drawing/2014/main" id="{56AB27B0-8E25-4120-006F-74E2C2BF7F2E}"/>
              </a:ext>
            </a:extLst>
          </p:cNvPr>
          <p:cNvSpPr/>
          <p:nvPr/>
        </p:nvSpPr>
        <p:spPr>
          <a:xfrm>
            <a:off x="11032544" y="5985216"/>
            <a:ext cx="315884" cy="349134"/>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1908662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8">
                                            <p:txEl>
                                              <p:pRg st="0" end="0"/>
                                            </p:txEl>
                                          </p:spTgt>
                                        </p:tgtEl>
                                        <p:attrNameLst>
                                          <p:attrName>style.visibility</p:attrName>
                                        </p:attrNameLst>
                                      </p:cBhvr>
                                      <p:to>
                                        <p:strVal val="visible"/>
                                      </p:to>
                                    </p:set>
                                    <p:anim calcmode="lin" valueType="num">
                                      <p:cBhvr additive="base">
                                        <p:cTn id="7"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8">
                                            <p:txEl>
                                              <p:pRg st="1" end="1"/>
                                            </p:txEl>
                                          </p:spTgt>
                                        </p:tgtEl>
                                        <p:attrNameLst>
                                          <p:attrName>style.visibility</p:attrName>
                                        </p:attrNameLst>
                                      </p:cBhvr>
                                      <p:to>
                                        <p:strVal val="visible"/>
                                      </p:to>
                                    </p:set>
                                    <p:anim calcmode="lin" valueType="num">
                                      <p:cBhvr additive="base">
                                        <p:cTn id="13" dur="500" fill="hold"/>
                                        <p:tgtEl>
                                          <p:spTgt spid="3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8">
                                            <p:txEl>
                                              <p:pRg st="2" end="2"/>
                                            </p:txEl>
                                          </p:spTgt>
                                        </p:tgtEl>
                                        <p:attrNameLst>
                                          <p:attrName>style.visibility</p:attrName>
                                        </p:attrNameLst>
                                      </p:cBhvr>
                                      <p:to>
                                        <p:strVal val="visible"/>
                                      </p:to>
                                    </p:set>
                                    <p:anim calcmode="lin" valueType="num">
                                      <p:cBhvr additive="base">
                                        <p:cTn id="19" dur="500" fill="hold"/>
                                        <p:tgtEl>
                                          <p:spTgt spid="3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8">
                                            <p:txEl>
                                              <p:pRg st="3" end="3"/>
                                            </p:txEl>
                                          </p:spTgt>
                                        </p:tgtEl>
                                        <p:attrNameLst>
                                          <p:attrName>style.visibility</p:attrName>
                                        </p:attrNameLst>
                                      </p:cBhvr>
                                      <p:to>
                                        <p:strVal val="visible"/>
                                      </p:to>
                                    </p:set>
                                    <p:anim calcmode="lin" valueType="num">
                                      <p:cBhvr additive="base">
                                        <p:cTn id="25" dur="500" fill="hold"/>
                                        <p:tgtEl>
                                          <p:spTgt spid="3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8">
                                            <p:txEl>
                                              <p:pRg st="4" end="4"/>
                                            </p:txEl>
                                          </p:spTgt>
                                        </p:tgtEl>
                                        <p:attrNameLst>
                                          <p:attrName>style.visibility</p:attrName>
                                        </p:attrNameLst>
                                      </p:cBhvr>
                                      <p:to>
                                        <p:strVal val="visible"/>
                                      </p:to>
                                    </p:set>
                                    <p:anim calcmode="lin" valueType="num">
                                      <p:cBhvr additive="base">
                                        <p:cTn id="31" dur="500" fill="hold"/>
                                        <p:tgtEl>
                                          <p:spTgt spid="38">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8">
                                            <p:txEl>
                                              <p:pRg st="5" end="5"/>
                                            </p:txEl>
                                          </p:spTgt>
                                        </p:tgtEl>
                                        <p:attrNameLst>
                                          <p:attrName>style.visibility</p:attrName>
                                        </p:attrNameLst>
                                      </p:cBhvr>
                                      <p:to>
                                        <p:strVal val="visible"/>
                                      </p:to>
                                    </p:set>
                                    <p:anim calcmode="lin" valueType="num">
                                      <p:cBhvr additive="base">
                                        <p:cTn id="37" dur="500" fill="hold"/>
                                        <p:tgtEl>
                                          <p:spTgt spid="38">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8">
                                            <p:txEl>
                                              <p:pRg st="6" end="6"/>
                                            </p:txEl>
                                          </p:spTgt>
                                        </p:tgtEl>
                                        <p:attrNameLst>
                                          <p:attrName>style.visibility</p:attrName>
                                        </p:attrNameLst>
                                      </p:cBhvr>
                                      <p:to>
                                        <p:strVal val="visible"/>
                                      </p:to>
                                    </p:set>
                                    <p:anim calcmode="lin" valueType="num">
                                      <p:cBhvr additive="base">
                                        <p:cTn id="43" dur="500" fill="hold"/>
                                        <p:tgtEl>
                                          <p:spTgt spid="38">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8">
                                            <p:txEl>
                                              <p:pRg st="7" end="7"/>
                                            </p:txEl>
                                          </p:spTgt>
                                        </p:tgtEl>
                                        <p:attrNameLst>
                                          <p:attrName>style.visibility</p:attrName>
                                        </p:attrNameLst>
                                      </p:cBhvr>
                                      <p:to>
                                        <p:strVal val="visible"/>
                                      </p:to>
                                    </p:set>
                                    <p:anim calcmode="lin" valueType="num">
                                      <p:cBhvr additive="base">
                                        <p:cTn id="49" dur="500" fill="hold"/>
                                        <p:tgtEl>
                                          <p:spTgt spid="38">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8">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8">
                                            <p:txEl>
                                              <p:pRg st="8" end="8"/>
                                            </p:txEl>
                                          </p:spTgt>
                                        </p:tgtEl>
                                        <p:attrNameLst>
                                          <p:attrName>style.visibility</p:attrName>
                                        </p:attrNameLst>
                                      </p:cBhvr>
                                      <p:to>
                                        <p:strVal val="visible"/>
                                      </p:to>
                                    </p:set>
                                    <p:anim calcmode="lin" valueType="num">
                                      <p:cBhvr additive="base">
                                        <p:cTn id="55" dur="500" fill="hold"/>
                                        <p:tgtEl>
                                          <p:spTgt spid="38">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8">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additive="base">
                                        <p:cTn id="61" dur="500" fill="hold"/>
                                        <p:tgtEl>
                                          <p:spTgt spid="40"/>
                                        </p:tgtEl>
                                        <p:attrNameLst>
                                          <p:attrName>ppt_x</p:attrName>
                                        </p:attrNameLst>
                                      </p:cBhvr>
                                      <p:tavLst>
                                        <p:tav tm="0">
                                          <p:val>
                                            <p:strVal val="#ppt_x"/>
                                          </p:val>
                                        </p:tav>
                                        <p:tav tm="100000">
                                          <p:val>
                                            <p:strVal val="#ppt_x"/>
                                          </p:val>
                                        </p:tav>
                                      </p:tavLst>
                                    </p:anim>
                                    <p:anim calcmode="lin" valueType="num">
                                      <p:cBhvr additive="base">
                                        <p:cTn id="6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additive="base">
                                        <p:cTn id="67" dur="500" fill="hold"/>
                                        <p:tgtEl>
                                          <p:spTgt spid="41"/>
                                        </p:tgtEl>
                                        <p:attrNameLst>
                                          <p:attrName>ppt_x</p:attrName>
                                        </p:attrNameLst>
                                      </p:cBhvr>
                                      <p:tavLst>
                                        <p:tav tm="0">
                                          <p:val>
                                            <p:strVal val="#ppt_x"/>
                                          </p:val>
                                        </p:tav>
                                        <p:tav tm="100000">
                                          <p:val>
                                            <p:strVal val="#ppt_x"/>
                                          </p:val>
                                        </p:tav>
                                      </p:tavLst>
                                    </p:anim>
                                    <p:anim calcmode="lin" valueType="num">
                                      <p:cBhvr additive="base">
                                        <p:cTn id="6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4"/>
                                        </p:tgtEl>
                                        <p:attrNameLst>
                                          <p:attrName>style.visibility</p:attrName>
                                        </p:attrNameLst>
                                      </p:cBhvr>
                                      <p:to>
                                        <p:strVal val="visible"/>
                                      </p:to>
                                    </p:set>
                                    <p:anim calcmode="lin" valueType="num">
                                      <p:cBhvr additive="base">
                                        <p:cTn id="73" dur="500" fill="hold"/>
                                        <p:tgtEl>
                                          <p:spTgt spid="4"/>
                                        </p:tgtEl>
                                        <p:attrNameLst>
                                          <p:attrName>ppt_x</p:attrName>
                                        </p:attrNameLst>
                                      </p:cBhvr>
                                      <p:tavLst>
                                        <p:tav tm="0">
                                          <p:val>
                                            <p:strVal val="#ppt_x"/>
                                          </p:val>
                                        </p:tav>
                                        <p:tav tm="100000">
                                          <p:val>
                                            <p:strVal val="#ppt_x"/>
                                          </p:val>
                                        </p:tav>
                                      </p:tavLst>
                                    </p:anim>
                                    <p:anim calcmode="lin" valueType="num">
                                      <p:cBhvr additive="base">
                                        <p:cTn id="7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5"/>
                                        </p:tgtEl>
                                        <p:attrNameLst>
                                          <p:attrName>style.visibility</p:attrName>
                                        </p:attrNameLst>
                                      </p:cBhvr>
                                      <p:to>
                                        <p:strVal val="visible"/>
                                      </p:to>
                                    </p:set>
                                    <p:anim calcmode="lin" valueType="num">
                                      <p:cBhvr additive="base">
                                        <p:cTn id="79" dur="500" fill="hold"/>
                                        <p:tgtEl>
                                          <p:spTgt spid="5"/>
                                        </p:tgtEl>
                                        <p:attrNameLst>
                                          <p:attrName>ppt_x</p:attrName>
                                        </p:attrNameLst>
                                      </p:cBhvr>
                                      <p:tavLst>
                                        <p:tav tm="0">
                                          <p:val>
                                            <p:strVal val="#ppt_x"/>
                                          </p:val>
                                        </p:tav>
                                        <p:tav tm="100000">
                                          <p:val>
                                            <p:strVal val="#ppt_x"/>
                                          </p:val>
                                        </p:tav>
                                      </p:tavLst>
                                    </p:anim>
                                    <p:anim calcmode="lin" valueType="num">
                                      <p:cBhvr additive="base">
                                        <p:cTn id="8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6"/>
                                        </p:tgtEl>
                                        <p:attrNameLst>
                                          <p:attrName>style.visibility</p:attrName>
                                        </p:attrNameLst>
                                      </p:cBhvr>
                                      <p:to>
                                        <p:strVal val="visible"/>
                                      </p:to>
                                    </p:set>
                                    <p:anim calcmode="lin" valueType="num">
                                      <p:cBhvr additive="base">
                                        <p:cTn id="85" dur="500" fill="hold"/>
                                        <p:tgtEl>
                                          <p:spTgt spid="6"/>
                                        </p:tgtEl>
                                        <p:attrNameLst>
                                          <p:attrName>ppt_x</p:attrName>
                                        </p:attrNameLst>
                                      </p:cBhvr>
                                      <p:tavLst>
                                        <p:tav tm="0">
                                          <p:val>
                                            <p:strVal val="#ppt_x"/>
                                          </p:val>
                                        </p:tav>
                                        <p:tav tm="100000">
                                          <p:val>
                                            <p:strVal val="#ppt_x"/>
                                          </p:val>
                                        </p:tav>
                                      </p:tavLst>
                                    </p:anim>
                                    <p:anim calcmode="lin" valueType="num">
                                      <p:cBhvr additive="base">
                                        <p:cTn id="8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nodeType="clickEffect">
                                  <p:stCondLst>
                                    <p:cond delay="0"/>
                                  </p:stCondLst>
                                  <p:childTnLst>
                                    <p:set>
                                      <p:cBhvr>
                                        <p:cTn id="90" dur="1" fill="hold">
                                          <p:stCondLst>
                                            <p:cond delay="0"/>
                                          </p:stCondLst>
                                        </p:cTn>
                                        <p:tgtEl>
                                          <p:spTgt spid="8"/>
                                        </p:tgtEl>
                                        <p:attrNameLst>
                                          <p:attrName>style.visibility</p:attrName>
                                        </p:attrNameLst>
                                      </p:cBhvr>
                                      <p:to>
                                        <p:strVal val="visible"/>
                                      </p:to>
                                    </p:set>
                                    <p:anim calcmode="lin" valueType="num">
                                      <p:cBhvr additive="base">
                                        <p:cTn id="91" dur="500" fill="hold"/>
                                        <p:tgtEl>
                                          <p:spTgt spid="8"/>
                                        </p:tgtEl>
                                        <p:attrNameLst>
                                          <p:attrName>ppt_x</p:attrName>
                                        </p:attrNameLst>
                                      </p:cBhvr>
                                      <p:tavLst>
                                        <p:tav tm="0">
                                          <p:val>
                                            <p:strVal val="#ppt_x"/>
                                          </p:val>
                                        </p:tav>
                                        <p:tav tm="100000">
                                          <p:val>
                                            <p:strVal val="#ppt_x"/>
                                          </p:val>
                                        </p:tav>
                                      </p:tavLst>
                                    </p:anim>
                                    <p:anim calcmode="lin" valueType="num">
                                      <p:cBhvr additive="base">
                                        <p:cTn id="9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cBhvr additive="base">
                                        <p:cTn id="97" dur="500" fill="hold"/>
                                        <p:tgtEl>
                                          <p:spTgt spid="13"/>
                                        </p:tgtEl>
                                        <p:attrNameLst>
                                          <p:attrName>ppt_x</p:attrName>
                                        </p:attrNameLst>
                                      </p:cBhvr>
                                      <p:tavLst>
                                        <p:tav tm="0">
                                          <p:val>
                                            <p:strVal val="#ppt_x"/>
                                          </p:val>
                                        </p:tav>
                                        <p:tav tm="100000">
                                          <p:val>
                                            <p:strVal val="#ppt_x"/>
                                          </p:val>
                                        </p:tav>
                                      </p:tavLst>
                                    </p:anim>
                                    <p:anim calcmode="lin" valueType="num">
                                      <p:cBhvr additive="base">
                                        <p:cTn id="9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 grpId="0" animBg="1"/>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8FA5F0D-CB15-449A-AAAD-C26CBAC1F7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5" name="TextBox 4">
            <a:extLst>
              <a:ext uri="{FF2B5EF4-FFF2-40B4-BE49-F238E27FC236}">
                <a16:creationId xmlns:a16="http://schemas.microsoft.com/office/drawing/2014/main" id="{56411AC2-1D28-47D1-84D9-053F196C4630}"/>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pic>
        <p:nvPicPr>
          <p:cNvPr id="7" name="Graphic 6" descr="Classroom outline">
            <a:extLst>
              <a:ext uri="{FF2B5EF4-FFF2-40B4-BE49-F238E27FC236}">
                <a16:creationId xmlns:a16="http://schemas.microsoft.com/office/drawing/2014/main" id="{1C76407F-9443-446C-9A03-A4B3C233938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7200" y="341790"/>
            <a:ext cx="914400" cy="914400"/>
          </a:xfrm>
          <a:prstGeom prst="rect">
            <a:avLst/>
          </a:prstGeom>
        </p:spPr>
      </p:pic>
      <p:sp>
        <p:nvSpPr>
          <p:cNvPr id="9" name="TextBox 8">
            <a:extLst>
              <a:ext uri="{FF2B5EF4-FFF2-40B4-BE49-F238E27FC236}">
                <a16:creationId xmlns:a16="http://schemas.microsoft.com/office/drawing/2014/main" id="{A383B0CF-0A94-4235-A410-3B010894979A}"/>
              </a:ext>
            </a:extLst>
          </p:cNvPr>
          <p:cNvSpPr txBox="1"/>
          <p:nvPr/>
        </p:nvSpPr>
        <p:spPr>
          <a:xfrm>
            <a:off x="1371600" y="614324"/>
            <a:ext cx="2565647" cy="369332"/>
          </a:xfrm>
          <a:prstGeom prst="rect">
            <a:avLst/>
          </a:prstGeom>
          <a:noFill/>
        </p:spPr>
        <p:txBody>
          <a:bodyPr wrap="square" rtlCol="0">
            <a:spAutoFit/>
          </a:bodyPr>
          <a:lstStyle/>
          <a:p>
            <a:r>
              <a:rPr lang="en-GB" b="1" dirty="0">
                <a:solidFill>
                  <a:srgbClr val="FF834F"/>
                </a:solidFill>
                <a:latin typeface="Avenir Next LT Pro" panose="020B0504020202020204" pitchFamily="34" charset="0"/>
              </a:rPr>
              <a:t>Learning Objective:</a:t>
            </a:r>
          </a:p>
        </p:txBody>
      </p:sp>
      <p:graphicFrame>
        <p:nvGraphicFramePr>
          <p:cNvPr id="10" name="Table 10">
            <a:extLst>
              <a:ext uri="{FF2B5EF4-FFF2-40B4-BE49-F238E27FC236}">
                <a16:creationId xmlns:a16="http://schemas.microsoft.com/office/drawing/2014/main" id="{6806E5B6-FF8E-435C-8CFF-276E750188CC}"/>
              </a:ext>
            </a:extLst>
          </p:cNvPr>
          <p:cNvGraphicFramePr>
            <a:graphicFrameLocks noGrp="1"/>
          </p:cNvGraphicFramePr>
          <p:nvPr/>
        </p:nvGraphicFramePr>
        <p:xfrm>
          <a:off x="457200" y="1586512"/>
          <a:ext cx="11327908" cy="2569726"/>
        </p:xfrm>
        <a:graphic>
          <a:graphicData uri="http://schemas.openxmlformats.org/drawingml/2006/table">
            <a:tbl>
              <a:tblPr firstRow="1" bandRow="1">
                <a:tableStyleId>{8799B23B-EC83-4686-B30A-512413B5E67A}</a:tableStyleId>
              </a:tblPr>
              <a:tblGrid>
                <a:gridCol w="6011293">
                  <a:extLst>
                    <a:ext uri="{9D8B030D-6E8A-4147-A177-3AD203B41FA5}">
                      <a16:colId xmlns:a16="http://schemas.microsoft.com/office/drawing/2014/main" val="3815778546"/>
                    </a:ext>
                  </a:extLst>
                </a:gridCol>
                <a:gridCol w="1630181">
                  <a:extLst>
                    <a:ext uri="{9D8B030D-6E8A-4147-A177-3AD203B41FA5}">
                      <a16:colId xmlns:a16="http://schemas.microsoft.com/office/drawing/2014/main" val="2186717098"/>
                    </a:ext>
                  </a:extLst>
                </a:gridCol>
                <a:gridCol w="1732067">
                  <a:extLst>
                    <a:ext uri="{9D8B030D-6E8A-4147-A177-3AD203B41FA5}">
                      <a16:colId xmlns:a16="http://schemas.microsoft.com/office/drawing/2014/main" val="916721901"/>
                    </a:ext>
                  </a:extLst>
                </a:gridCol>
                <a:gridCol w="1954367">
                  <a:extLst>
                    <a:ext uri="{9D8B030D-6E8A-4147-A177-3AD203B41FA5}">
                      <a16:colId xmlns:a16="http://schemas.microsoft.com/office/drawing/2014/main" val="4120560574"/>
                    </a:ext>
                  </a:extLst>
                </a:gridCol>
              </a:tblGrid>
              <a:tr h="372289">
                <a:tc>
                  <a:txBody>
                    <a:bodyPr/>
                    <a:lstStyle/>
                    <a:p>
                      <a:r>
                        <a:rPr lang="en-GB" noProof="0" dirty="0"/>
                        <a:t>Steps to success </a:t>
                      </a:r>
                      <a:endParaRPr lang="en-GB" noProof="0" dirty="0">
                        <a:latin typeface="Avenir Next LT Pro" panose="020B0504020202020204" pitchFamily="34" charset="0"/>
                      </a:endParaRPr>
                    </a:p>
                  </a:txBody>
                  <a:tcPr/>
                </a:tc>
                <a:tc>
                  <a:txBody>
                    <a:bodyPr/>
                    <a:lstStyle/>
                    <a:p>
                      <a:r>
                        <a:rPr lang="en-GB" noProof="0" dirty="0"/>
                        <a:t>Self-assessed</a:t>
                      </a:r>
                      <a:endParaRPr lang="en-GB" noProof="0" dirty="0">
                        <a:latin typeface="Avenir Next LT Pro" panose="020B0504020202020204" pitchFamily="34" charset="0"/>
                      </a:endParaRPr>
                    </a:p>
                  </a:txBody>
                  <a:tcPr/>
                </a:tc>
                <a:tc>
                  <a:txBody>
                    <a:bodyPr/>
                    <a:lstStyle/>
                    <a:p>
                      <a:r>
                        <a:rPr lang="en-GB" noProof="0" dirty="0"/>
                        <a:t>Peer assessed</a:t>
                      </a:r>
                      <a:endParaRPr lang="en-GB" noProof="0" dirty="0">
                        <a:latin typeface="Avenir Next LT Pro" panose="020B0504020202020204" pitchFamily="34" charset="0"/>
                      </a:endParaRPr>
                    </a:p>
                  </a:txBody>
                  <a:tcPr/>
                </a:tc>
                <a:tc>
                  <a:txBody>
                    <a:bodyPr/>
                    <a:lstStyle/>
                    <a:p>
                      <a:r>
                        <a:rPr lang="en-GB" noProof="0"/>
                        <a:t>Teacher assessed</a:t>
                      </a:r>
                      <a:endParaRPr lang="en-GB" noProof="0">
                        <a:latin typeface="Avenir Next LT Pro" panose="020B0504020202020204" pitchFamily="34" charset="0"/>
                      </a:endParaRPr>
                    </a:p>
                  </a:txBody>
                  <a:tcPr/>
                </a:tc>
                <a:extLst>
                  <a:ext uri="{0D108BD9-81ED-4DB2-BD59-A6C34878D82A}">
                    <a16:rowId xmlns:a16="http://schemas.microsoft.com/office/drawing/2014/main" val="447710473"/>
                  </a:ext>
                </a:extLst>
              </a:tr>
              <a:tr h="732479">
                <a:tc>
                  <a:txBody>
                    <a:bodyPr/>
                    <a:lstStyle/>
                    <a:p>
                      <a:r>
                        <a:rPr lang="en-GB" noProof="0" dirty="0">
                          <a:latin typeface="Avenir Next LT Pro" panose="020B0504020202020204" pitchFamily="34" charset="0"/>
                        </a:rPr>
                        <a:t>1. Recap regular verbs in the Present Tense</a:t>
                      </a:r>
                    </a:p>
                  </a:txBody>
                  <a:tcPr/>
                </a:tc>
                <a:tc>
                  <a:txBody>
                    <a:bodyPr/>
                    <a:lstStyle/>
                    <a:p>
                      <a:endParaRPr lang="en-GB" noProof="0" dirty="0">
                        <a:latin typeface="Avenir Next LT Pro" panose="020B0504020202020204" pitchFamily="34" charset="0"/>
                      </a:endParaRPr>
                    </a:p>
                  </a:txBody>
                  <a:tcPr/>
                </a:tc>
                <a:tc>
                  <a:txBody>
                    <a:bodyPr/>
                    <a:lstStyle/>
                    <a:p>
                      <a:endParaRPr lang="en-GB" noProof="0">
                        <a:latin typeface="Avenir Next LT Pro" panose="020B0504020202020204" pitchFamily="34" charset="0"/>
                      </a:endParaRPr>
                    </a:p>
                  </a:txBody>
                  <a:tcPr/>
                </a:tc>
                <a:tc>
                  <a:txBody>
                    <a:bodyPr/>
                    <a:lstStyle/>
                    <a:p>
                      <a:endParaRPr lang="en-GB" noProof="0">
                        <a:latin typeface="Avenir Next LT Pro" panose="020B0504020202020204" pitchFamily="34" charset="0"/>
                      </a:endParaRPr>
                    </a:p>
                  </a:txBody>
                  <a:tcPr/>
                </a:tc>
                <a:extLst>
                  <a:ext uri="{0D108BD9-81ED-4DB2-BD59-A6C34878D82A}">
                    <a16:rowId xmlns:a16="http://schemas.microsoft.com/office/drawing/2014/main" val="1043951425"/>
                  </a:ext>
                </a:extLst>
              </a:tr>
              <a:tr h="732479">
                <a:tc>
                  <a:txBody>
                    <a:bodyPr/>
                    <a:lstStyle/>
                    <a:p>
                      <a:r>
                        <a:rPr lang="en-GB" noProof="0" dirty="0">
                          <a:latin typeface="Avenir Next LT Pro" panose="020B0504020202020204" pitchFamily="34" charset="0"/>
                        </a:rPr>
                        <a:t>2. Introduction to Christmas related vocabulary and traditions</a:t>
                      </a:r>
                    </a:p>
                  </a:txBody>
                  <a:tcPr/>
                </a:tc>
                <a:tc>
                  <a:txBody>
                    <a:bodyPr/>
                    <a:lstStyle/>
                    <a:p>
                      <a:endParaRPr lang="en-GB" noProof="0">
                        <a:latin typeface="Avenir Next LT Pro" panose="020B0504020202020204" pitchFamily="34" charset="0"/>
                      </a:endParaRPr>
                    </a:p>
                  </a:txBody>
                  <a:tcPr/>
                </a:tc>
                <a:tc>
                  <a:txBody>
                    <a:bodyPr/>
                    <a:lstStyle/>
                    <a:p>
                      <a:endParaRPr lang="en-GB" noProof="0">
                        <a:latin typeface="Avenir Next LT Pro" panose="020B0504020202020204" pitchFamily="34" charset="0"/>
                      </a:endParaRPr>
                    </a:p>
                  </a:txBody>
                  <a:tcPr/>
                </a:tc>
                <a:tc>
                  <a:txBody>
                    <a:bodyPr/>
                    <a:lstStyle/>
                    <a:p>
                      <a:endParaRPr lang="en-GB" noProof="0">
                        <a:latin typeface="Avenir Next LT Pro" panose="020B0504020202020204" pitchFamily="34" charset="0"/>
                      </a:endParaRPr>
                    </a:p>
                  </a:txBody>
                  <a:tcPr/>
                </a:tc>
                <a:extLst>
                  <a:ext uri="{0D108BD9-81ED-4DB2-BD59-A6C34878D82A}">
                    <a16:rowId xmlns:a16="http://schemas.microsoft.com/office/drawing/2014/main" val="3931710156"/>
                  </a:ext>
                </a:extLst>
              </a:tr>
              <a:tr h="732479">
                <a:tc>
                  <a:txBody>
                    <a:bodyPr/>
                    <a:lstStyle/>
                    <a:p>
                      <a:r>
                        <a:rPr lang="en-GB" noProof="0" dirty="0">
                          <a:latin typeface="Avenir Next LT Pro" panose="020B0504020202020204" pitchFamily="34" charset="0"/>
                        </a:rPr>
                        <a:t>3. Write how you normally celebrate Christmas</a:t>
                      </a:r>
                    </a:p>
                  </a:txBody>
                  <a:tcPr/>
                </a:tc>
                <a:tc>
                  <a:txBody>
                    <a:bodyPr/>
                    <a:lstStyle/>
                    <a:p>
                      <a:endParaRPr lang="en-GB" noProof="0">
                        <a:latin typeface="Avenir Next LT Pro" panose="020B0504020202020204" pitchFamily="34" charset="0"/>
                      </a:endParaRPr>
                    </a:p>
                  </a:txBody>
                  <a:tcPr/>
                </a:tc>
                <a:tc>
                  <a:txBody>
                    <a:bodyPr/>
                    <a:lstStyle/>
                    <a:p>
                      <a:endParaRPr lang="en-GB" noProof="0">
                        <a:latin typeface="Avenir Next LT Pro" panose="020B0504020202020204" pitchFamily="34" charset="0"/>
                      </a:endParaRPr>
                    </a:p>
                  </a:txBody>
                  <a:tcPr/>
                </a:tc>
                <a:tc>
                  <a:txBody>
                    <a:bodyPr/>
                    <a:lstStyle/>
                    <a:p>
                      <a:endParaRPr lang="en-GB" noProof="0" dirty="0">
                        <a:latin typeface="Avenir Next LT Pro" panose="020B0504020202020204" pitchFamily="34" charset="0"/>
                      </a:endParaRPr>
                    </a:p>
                  </a:txBody>
                  <a:tcPr/>
                </a:tc>
                <a:extLst>
                  <a:ext uri="{0D108BD9-81ED-4DB2-BD59-A6C34878D82A}">
                    <a16:rowId xmlns:a16="http://schemas.microsoft.com/office/drawing/2014/main" val="4167455657"/>
                  </a:ext>
                </a:extLst>
              </a:tr>
            </a:tbl>
          </a:graphicData>
        </a:graphic>
      </p:graphicFrame>
      <p:sp>
        <p:nvSpPr>
          <p:cNvPr id="11" name="TextBox 10">
            <a:extLst>
              <a:ext uri="{FF2B5EF4-FFF2-40B4-BE49-F238E27FC236}">
                <a16:creationId xmlns:a16="http://schemas.microsoft.com/office/drawing/2014/main" id="{F236C1FC-EEB1-47F7-B1B7-860B73B95220}"/>
              </a:ext>
            </a:extLst>
          </p:cNvPr>
          <p:cNvSpPr txBox="1"/>
          <p:nvPr/>
        </p:nvSpPr>
        <p:spPr>
          <a:xfrm>
            <a:off x="457200" y="4428772"/>
            <a:ext cx="11243569" cy="1815882"/>
          </a:xfrm>
          <a:prstGeom prst="rect">
            <a:avLst/>
          </a:prstGeom>
          <a:noFill/>
        </p:spPr>
        <p:txBody>
          <a:bodyPr wrap="square" rtlCol="0">
            <a:spAutoFit/>
          </a:bodyPr>
          <a:lstStyle/>
          <a:p>
            <a:r>
              <a:rPr lang="en-GB" sz="1600" dirty="0">
                <a:latin typeface="Avenir Next LT Pro" panose="020B0504020202020204" pitchFamily="34" charset="0"/>
              </a:rPr>
              <a:t>Notes: </a:t>
            </a:r>
          </a:p>
          <a:p>
            <a:pPr marL="342900" indent="-342900">
              <a:buAutoNum type="arabicPeriod"/>
            </a:pPr>
            <a:r>
              <a:rPr lang="en-GB" sz="1600" dirty="0">
                <a:latin typeface="Avenir Next LT Pro" panose="020B0504020202020204" pitchFamily="34" charset="0"/>
              </a:rPr>
              <a:t>Teachers might want to differentiate the learning objectives;</a:t>
            </a:r>
          </a:p>
          <a:p>
            <a:pPr marL="342900" indent="-342900">
              <a:buAutoNum type="arabicPeriod"/>
            </a:pPr>
            <a:r>
              <a:rPr lang="en-GB" sz="1600" dirty="0">
                <a:latin typeface="Avenir Next LT Pro" panose="020B0504020202020204" pitchFamily="34" charset="0"/>
              </a:rPr>
              <a:t>A printout might be handy for pupils to assess their learning in the lesson;</a:t>
            </a:r>
          </a:p>
          <a:p>
            <a:pPr marL="342900" indent="-342900">
              <a:buAutoNum type="arabicPeriod"/>
            </a:pPr>
            <a:r>
              <a:rPr lang="en-GB" sz="1600" dirty="0">
                <a:latin typeface="Avenir Next LT Pro" panose="020B0504020202020204" pitchFamily="34" charset="0"/>
              </a:rPr>
              <a:t>Key:</a:t>
            </a:r>
          </a:p>
          <a:p>
            <a:pPr marL="800100" lvl="1" indent="-342900">
              <a:buAutoNum type="arabicPeriod"/>
            </a:pPr>
            <a:r>
              <a:rPr lang="en-GB" sz="1600" dirty="0">
                <a:latin typeface="Avenir Next LT Pro" panose="020B0504020202020204" pitchFamily="34" charset="0"/>
              </a:rPr>
              <a:t>Self-assessed – the pupil is happy they have met the LO;</a:t>
            </a:r>
          </a:p>
          <a:p>
            <a:pPr marL="800100" lvl="1" indent="-342900">
              <a:buAutoNum type="arabicPeriod"/>
            </a:pPr>
            <a:r>
              <a:rPr lang="en-GB" sz="1600" dirty="0">
                <a:latin typeface="Avenir Next LT Pro" panose="020B0504020202020204" pitchFamily="34" charset="0"/>
              </a:rPr>
              <a:t>Peer assessed – the pupil’s partner/classmate is happy they have met the LO;</a:t>
            </a:r>
          </a:p>
          <a:p>
            <a:pPr marL="800100" lvl="1" indent="-342900">
              <a:buAutoNum type="arabicPeriod"/>
            </a:pPr>
            <a:r>
              <a:rPr lang="en-GB" sz="1600" dirty="0">
                <a:latin typeface="Avenir Next LT Pro" panose="020B0504020202020204" pitchFamily="34" charset="0"/>
              </a:rPr>
              <a:t>Teacher assessed – the teacher is happy the pupil has met the LO</a:t>
            </a:r>
          </a:p>
        </p:txBody>
      </p:sp>
      <p:sp>
        <p:nvSpPr>
          <p:cNvPr id="8" name="TextBox 7">
            <a:extLst>
              <a:ext uri="{FF2B5EF4-FFF2-40B4-BE49-F238E27FC236}">
                <a16:creationId xmlns:a16="http://schemas.microsoft.com/office/drawing/2014/main" id="{ADAF0730-611C-4AC0-B4B3-CCADEE120919}"/>
              </a:ext>
            </a:extLst>
          </p:cNvPr>
          <p:cNvSpPr txBox="1"/>
          <p:nvPr/>
        </p:nvSpPr>
        <p:spPr>
          <a:xfrm>
            <a:off x="3672527" y="629711"/>
            <a:ext cx="8192902" cy="338554"/>
          </a:xfrm>
          <a:prstGeom prst="rect">
            <a:avLst/>
          </a:prstGeom>
          <a:noFill/>
        </p:spPr>
        <p:txBody>
          <a:bodyPr wrap="square" rtlCol="0">
            <a:spAutoFit/>
          </a:bodyPr>
          <a:lstStyle/>
          <a:p>
            <a:r>
              <a:rPr lang="en-GB" sz="1600" dirty="0">
                <a:latin typeface="Avenir Next LT Pro" panose="020B0504020202020204" pitchFamily="34" charset="0"/>
              </a:rPr>
              <a:t>To express how you normally celebrate Christmas</a:t>
            </a:r>
          </a:p>
        </p:txBody>
      </p:sp>
    </p:spTree>
    <p:extLst>
      <p:ext uri="{BB962C8B-B14F-4D97-AF65-F5344CB8AC3E}">
        <p14:creationId xmlns:p14="http://schemas.microsoft.com/office/powerpoint/2010/main" val="29574143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descr="Headphones outline">
            <a:extLst>
              <a:ext uri="{FF2B5EF4-FFF2-40B4-BE49-F238E27FC236}">
                <a16:creationId xmlns:a16="http://schemas.microsoft.com/office/drawing/2014/main" id="{D5DF3574-16E9-4A0E-8B62-56D82128837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7201" y="299266"/>
            <a:ext cx="914400" cy="914400"/>
          </a:xfrm>
          <a:prstGeom prst="rect">
            <a:avLst/>
          </a:prstGeom>
        </p:spPr>
      </p:pic>
      <p:sp>
        <p:nvSpPr>
          <p:cNvPr id="3" name="TextBox 2">
            <a:extLst>
              <a:ext uri="{FF2B5EF4-FFF2-40B4-BE49-F238E27FC236}">
                <a16:creationId xmlns:a16="http://schemas.microsoft.com/office/drawing/2014/main" id="{4F43044A-7404-487C-B2F6-1830F8DC8FBB}"/>
              </a:ext>
            </a:extLst>
          </p:cNvPr>
          <p:cNvSpPr txBox="1"/>
          <p:nvPr/>
        </p:nvSpPr>
        <p:spPr>
          <a:xfrm>
            <a:off x="1371601" y="614324"/>
            <a:ext cx="1247774" cy="369332"/>
          </a:xfrm>
          <a:prstGeom prst="rect">
            <a:avLst/>
          </a:prstGeom>
          <a:noFill/>
        </p:spPr>
        <p:txBody>
          <a:bodyPr wrap="square" rtlCol="0">
            <a:spAutoFit/>
          </a:bodyPr>
          <a:lstStyle/>
          <a:p>
            <a:r>
              <a:rPr lang="en-GB" b="1">
                <a:solidFill>
                  <a:srgbClr val="FF834F"/>
                </a:solidFill>
                <a:latin typeface="Avenir Next LT Pro" panose="020B0504020202020204" pitchFamily="34" charset="0"/>
              </a:rPr>
              <a:t>Escuchar:</a:t>
            </a:r>
            <a:endParaRPr lang="en-GB" b="1" dirty="0">
              <a:solidFill>
                <a:srgbClr val="FF834F"/>
              </a:solidFill>
              <a:latin typeface="Avenir Next LT Pro" panose="020B0504020202020204" pitchFamily="34" charset="0"/>
            </a:endParaRPr>
          </a:p>
        </p:txBody>
      </p:sp>
      <p:sp>
        <p:nvSpPr>
          <p:cNvPr id="4" name="TextBox 3">
            <a:extLst>
              <a:ext uri="{FF2B5EF4-FFF2-40B4-BE49-F238E27FC236}">
                <a16:creationId xmlns:a16="http://schemas.microsoft.com/office/drawing/2014/main" id="{7B3A40CF-14F7-4ED7-A543-3615FF1FF06A}"/>
              </a:ext>
            </a:extLst>
          </p:cNvPr>
          <p:cNvSpPr txBox="1"/>
          <p:nvPr/>
        </p:nvSpPr>
        <p:spPr>
          <a:xfrm>
            <a:off x="2543175" y="475824"/>
            <a:ext cx="8812010" cy="646331"/>
          </a:xfrm>
          <a:prstGeom prst="rect">
            <a:avLst/>
          </a:prstGeom>
          <a:noFill/>
        </p:spPr>
        <p:txBody>
          <a:bodyPr wrap="square" rtlCol="0">
            <a:spAutoFit/>
          </a:bodyPr>
          <a:lstStyle/>
          <a:p>
            <a:r>
              <a:rPr lang="es-CO" b="1" dirty="0">
                <a:latin typeface="Avenir Next LT Pro" panose="020B0504020202020204" pitchFamily="34" charset="0"/>
              </a:rPr>
              <a:t>Escucha la grabación y completa la tabla con la información correcta</a:t>
            </a:r>
          </a:p>
          <a:p>
            <a:r>
              <a:rPr lang="en-GB" i="1" dirty="0">
                <a:latin typeface="Avenir Next LT Pro" panose="020B0504020202020204" pitchFamily="34" charset="0"/>
              </a:rPr>
              <a:t>Listen to the recording and complete the table with the correct information </a:t>
            </a:r>
          </a:p>
        </p:txBody>
      </p:sp>
      <p:pic>
        <p:nvPicPr>
          <p:cNvPr id="12" name="Picture 11">
            <a:extLst>
              <a:ext uri="{FF2B5EF4-FFF2-40B4-BE49-F238E27FC236}">
                <a16:creationId xmlns:a16="http://schemas.microsoft.com/office/drawing/2014/main" id="{C8D6471F-395D-4E4F-83FB-D5A60677B93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14" name="TextBox 13">
            <a:extLst>
              <a:ext uri="{FF2B5EF4-FFF2-40B4-BE49-F238E27FC236}">
                <a16:creationId xmlns:a16="http://schemas.microsoft.com/office/drawing/2014/main" id="{3ABC35CF-8D7D-45B4-9400-A1000C407E02}"/>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graphicFrame>
        <p:nvGraphicFramePr>
          <p:cNvPr id="5" name="Table 5">
            <a:extLst>
              <a:ext uri="{FF2B5EF4-FFF2-40B4-BE49-F238E27FC236}">
                <a16:creationId xmlns:a16="http://schemas.microsoft.com/office/drawing/2014/main" id="{07FE4187-90B7-4BBD-9803-E53522403F77}"/>
              </a:ext>
            </a:extLst>
          </p:cNvPr>
          <p:cNvGraphicFramePr>
            <a:graphicFrameLocks noGrp="1"/>
          </p:cNvGraphicFramePr>
          <p:nvPr>
            <p:extLst>
              <p:ext uri="{D42A27DB-BD31-4B8C-83A1-F6EECF244321}">
                <p14:modId xmlns:p14="http://schemas.microsoft.com/office/powerpoint/2010/main" val="3391630242"/>
              </p:ext>
            </p:extLst>
          </p:nvPr>
        </p:nvGraphicFramePr>
        <p:xfrm>
          <a:off x="457200" y="1528724"/>
          <a:ext cx="10631976" cy="1483360"/>
        </p:xfrm>
        <a:graphic>
          <a:graphicData uri="http://schemas.openxmlformats.org/drawingml/2006/table">
            <a:tbl>
              <a:tblPr firstRow="1" bandRow="1">
                <a:tableStyleId>{5940675A-B579-460E-94D1-54222C63F5DA}</a:tableStyleId>
              </a:tblPr>
              <a:tblGrid>
                <a:gridCol w="2657994">
                  <a:extLst>
                    <a:ext uri="{9D8B030D-6E8A-4147-A177-3AD203B41FA5}">
                      <a16:colId xmlns:a16="http://schemas.microsoft.com/office/drawing/2014/main" val="639308127"/>
                    </a:ext>
                  </a:extLst>
                </a:gridCol>
                <a:gridCol w="2657994">
                  <a:extLst>
                    <a:ext uri="{9D8B030D-6E8A-4147-A177-3AD203B41FA5}">
                      <a16:colId xmlns:a16="http://schemas.microsoft.com/office/drawing/2014/main" val="2254134412"/>
                    </a:ext>
                  </a:extLst>
                </a:gridCol>
                <a:gridCol w="2657994">
                  <a:extLst>
                    <a:ext uri="{9D8B030D-6E8A-4147-A177-3AD203B41FA5}">
                      <a16:colId xmlns:a16="http://schemas.microsoft.com/office/drawing/2014/main" val="583311082"/>
                    </a:ext>
                  </a:extLst>
                </a:gridCol>
                <a:gridCol w="2657994">
                  <a:extLst>
                    <a:ext uri="{9D8B030D-6E8A-4147-A177-3AD203B41FA5}">
                      <a16:colId xmlns:a16="http://schemas.microsoft.com/office/drawing/2014/main" val="346304273"/>
                    </a:ext>
                  </a:extLst>
                </a:gridCol>
              </a:tblGrid>
              <a:tr h="370840">
                <a:tc>
                  <a:txBody>
                    <a:bodyPr/>
                    <a:lstStyle/>
                    <a:p>
                      <a:r>
                        <a:rPr lang="es-CO" dirty="0">
                          <a:latin typeface="Avenir Next LT Pro" panose="020B0504020202020204" pitchFamily="34" charset="0"/>
                        </a:rPr>
                        <a:t>Name</a:t>
                      </a:r>
                    </a:p>
                  </a:txBody>
                  <a:tcPr>
                    <a:solidFill>
                      <a:schemeClr val="bg1">
                        <a:lumMod val="75000"/>
                      </a:schemeClr>
                    </a:solidFill>
                  </a:tcPr>
                </a:tc>
                <a:tc>
                  <a:txBody>
                    <a:bodyPr/>
                    <a:lstStyle/>
                    <a:p>
                      <a:r>
                        <a:rPr lang="es-CO" dirty="0" err="1">
                          <a:latin typeface="Avenir Next LT Pro" panose="020B0504020202020204" pitchFamily="34" charset="0"/>
                        </a:rPr>
                        <a:t>What</a:t>
                      </a:r>
                      <a:r>
                        <a:rPr lang="es-CO" dirty="0">
                          <a:latin typeface="Avenir Next LT Pro" panose="020B0504020202020204" pitchFamily="34" charset="0"/>
                        </a:rPr>
                        <a:t> they like</a:t>
                      </a:r>
                    </a:p>
                  </a:txBody>
                  <a:tcPr>
                    <a:solidFill>
                      <a:schemeClr val="bg1">
                        <a:lumMod val="75000"/>
                      </a:schemeClr>
                    </a:solidFill>
                  </a:tcPr>
                </a:tc>
                <a:tc>
                  <a:txBody>
                    <a:bodyPr/>
                    <a:lstStyle/>
                    <a:p>
                      <a:r>
                        <a:rPr lang="es-CO" dirty="0" err="1">
                          <a:latin typeface="Avenir Next LT Pro" panose="020B0504020202020204" pitchFamily="34" charset="0"/>
                        </a:rPr>
                        <a:t>What</a:t>
                      </a:r>
                      <a:r>
                        <a:rPr lang="es-CO" dirty="0">
                          <a:latin typeface="Avenir Next LT Pro" panose="020B0504020202020204" pitchFamily="34" charset="0"/>
                        </a:rPr>
                        <a:t> they don’t like</a:t>
                      </a:r>
                    </a:p>
                  </a:txBody>
                  <a:tcPr>
                    <a:solidFill>
                      <a:schemeClr val="bg1">
                        <a:lumMod val="75000"/>
                      </a:schemeClr>
                    </a:solidFill>
                  </a:tcPr>
                </a:tc>
                <a:tc>
                  <a:txBody>
                    <a:bodyPr/>
                    <a:lstStyle/>
                    <a:p>
                      <a:r>
                        <a:rPr lang="es-CO" dirty="0">
                          <a:latin typeface="Avenir Next LT Pro" panose="020B0504020202020204" pitchFamily="34" charset="0"/>
                        </a:rPr>
                        <a:t>Extra information</a:t>
                      </a:r>
                    </a:p>
                  </a:txBody>
                  <a:tcPr>
                    <a:solidFill>
                      <a:schemeClr val="bg1">
                        <a:lumMod val="75000"/>
                      </a:schemeClr>
                    </a:solidFill>
                  </a:tcPr>
                </a:tc>
                <a:extLst>
                  <a:ext uri="{0D108BD9-81ED-4DB2-BD59-A6C34878D82A}">
                    <a16:rowId xmlns:a16="http://schemas.microsoft.com/office/drawing/2014/main" val="3402445998"/>
                  </a:ext>
                </a:extLst>
              </a:tr>
              <a:tr h="370840">
                <a:tc>
                  <a:txBody>
                    <a:bodyPr/>
                    <a:lstStyle/>
                    <a:p>
                      <a:r>
                        <a:rPr lang="es-CO" dirty="0">
                          <a:latin typeface="Avenir Next LT Pro" panose="020B0504020202020204" pitchFamily="34" charset="0"/>
                        </a:rPr>
                        <a:t>Belén</a:t>
                      </a:r>
                    </a:p>
                  </a:txBody>
                  <a:tcPr/>
                </a:tc>
                <a:tc>
                  <a:txBody>
                    <a:bodyPr/>
                    <a:lstStyle/>
                    <a:p>
                      <a:r>
                        <a:rPr lang="es-CO" dirty="0" err="1">
                          <a:latin typeface="Avenir Next LT Pro" panose="020B0504020202020204" pitchFamily="34" charset="0"/>
                        </a:rPr>
                        <a:t>Decorate</a:t>
                      </a:r>
                      <a:r>
                        <a:rPr lang="es-CO" dirty="0">
                          <a:latin typeface="Avenir Next LT Pro" panose="020B0504020202020204" pitchFamily="34" charset="0"/>
                        </a:rPr>
                        <a:t> </a:t>
                      </a:r>
                      <a:r>
                        <a:rPr lang="es-CO" dirty="0" err="1">
                          <a:latin typeface="Avenir Next LT Pro" panose="020B0504020202020204" pitchFamily="34" charset="0"/>
                        </a:rPr>
                        <a:t>xmas</a:t>
                      </a:r>
                      <a:r>
                        <a:rPr lang="es-CO" dirty="0">
                          <a:latin typeface="Avenir Next LT Pro" panose="020B0504020202020204" pitchFamily="34" charset="0"/>
                        </a:rPr>
                        <a:t> </a:t>
                      </a:r>
                      <a:r>
                        <a:rPr lang="es-CO" dirty="0" err="1">
                          <a:latin typeface="Avenir Next LT Pro" panose="020B0504020202020204" pitchFamily="34" charset="0"/>
                        </a:rPr>
                        <a:t>tree</a:t>
                      </a:r>
                      <a:endParaRPr lang="es-CO" dirty="0">
                        <a:latin typeface="Avenir Next LT Pro" panose="020B0504020202020204" pitchFamily="34" charset="0"/>
                      </a:endParaRPr>
                    </a:p>
                  </a:txBody>
                  <a:tcPr/>
                </a:tc>
                <a:tc>
                  <a:txBody>
                    <a:bodyPr/>
                    <a:lstStyle/>
                    <a:p>
                      <a:r>
                        <a:rPr lang="es-CO" dirty="0" err="1">
                          <a:latin typeface="Avenir Next LT Pro" panose="020B0504020202020204" pitchFamily="34" charset="0"/>
                        </a:rPr>
                        <a:t>Eat</a:t>
                      </a:r>
                      <a:r>
                        <a:rPr lang="es-CO" dirty="0">
                          <a:latin typeface="Avenir Next LT Pro" panose="020B0504020202020204" pitchFamily="34" charset="0"/>
                        </a:rPr>
                        <a:t> </a:t>
                      </a:r>
                      <a:r>
                        <a:rPr lang="es-CO" dirty="0" err="1">
                          <a:latin typeface="Avenir Next LT Pro" panose="020B0504020202020204" pitchFamily="34" charset="0"/>
                        </a:rPr>
                        <a:t>turkey</a:t>
                      </a:r>
                      <a:endParaRPr lang="es-CO" dirty="0">
                        <a:latin typeface="Avenir Next LT Pro" panose="020B0504020202020204" pitchFamily="34" charset="0"/>
                      </a:endParaRPr>
                    </a:p>
                  </a:txBody>
                  <a:tcPr/>
                </a:tc>
                <a:tc>
                  <a:txBody>
                    <a:bodyPr/>
                    <a:lstStyle/>
                    <a:p>
                      <a:r>
                        <a:rPr lang="es-CO" dirty="0" err="1">
                          <a:latin typeface="Avenir Next LT Pro" panose="020B0504020202020204" pitchFamily="34" charset="0"/>
                        </a:rPr>
                        <a:t>Tree</a:t>
                      </a:r>
                      <a:r>
                        <a:rPr lang="es-CO" dirty="0">
                          <a:latin typeface="Avenir Next LT Pro" panose="020B0504020202020204" pitchFamily="34" charset="0"/>
                        </a:rPr>
                        <a:t> looks </a:t>
                      </a:r>
                      <a:r>
                        <a:rPr lang="es-CO" dirty="0" err="1">
                          <a:latin typeface="Avenir Next LT Pro" panose="020B0504020202020204" pitchFamily="34" charset="0"/>
                        </a:rPr>
                        <a:t>pretty</a:t>
                      </a:r>
                      <a:endParaRPr lang="es-CO" dirty="0">
                        <a:latin typeface="Avenir Next LT Pro" panose="020B0504020202020204" pitchFamily="34" charset="0"/>
                      </a:endParaRPr>
                    </a:p>
                  </a:txBody>
                  <a:tcPr/>
                </a:tc>
                <a:extLst>
                  <a:ext uri="{0D108BD9-81ED-4DB2-BD59-A6C34878D82A}">
                    <a16:rowId xmlns:a16="http://schemas.microsoft.com/office/drawing/2014/main" val="2511519882"/>
                  </a:ext>
                </a:extLst>
              </a:tr>
              <a:tr h="370840">
                <a:tc>
                  <a:txBody>
                    <a:bodyPr/>
                    <a:lstStyle/>
                    <a:p>
                      <a:r>
                        <a:rPr lang="es-CO" dirty="0">
                          <a:latin typeface="Avenir Next LT Pro" panose="020B0504020202020204" pitchFamily="34" charset="0"/>
                        </a:rPr>
                        <a:t>Lucas</a:t>
                      </a:r>
                    </a:p>
                  </a:txBody>
                  <a:tcPr/>
                </a:tc>
                <a:tc>
                  <a:txBody>
                    <a:bodyPr/>
                    <a:lstStyle/>
                    <a:p>
                      <a:r>
                        <a:rPr lang="es-CO" dirty="0">
                          <a:latin typeface="Avenir Next LT Pro" panose="020B0504020202020204" pitchFamily="34" charset="0"/>
                        </a:rPr>
                        <a:t>Play in </a:t>
                      </a:r>
                      <a:r>
                        <a:rPr lang="es-CO" dirty="0" err="1">
                          <a:latin typeface="Avenir Next LT Pro" panose="020B0504020202020204" pitchFamily="34" charset="0"/>
                        </a:rPr>
                        <a:t>the</a:t>
                      </a:r>
                      <a:r>
                        <a:rPr lang="es-CO" dirty="0">
                          <a:latin typeface="Avenir Next LT Pro" panose="020B0504020202020204" pitchFamily="34" charset="0"/>
                        </a:rPr>
                        <a:t> </a:t>
                      </a:r>
                      <a:r>
                        <a:rPr lang="es-CO" dirty="0" err="1">
                          <a:latin typeface="Avenir Next LT Pro" panose="020B0504020202020204" pitchFamily="34" charset="0"/>
                        </a:rPr>
                        <a:t>snow</a:t>
                      </a:r>
                      <a:endParaRPr lang="es-CO" dirty="0">
                        <a:latin typeface="Avenir Next LT Pro" panose="020B0504020202020204" pitchFamily="34" charset="0"/>
                      </a:endParaRPr>
                    </a:p>
                  </a:txBody>
                  <a:tcPr/>
                </a:tc>
                <a:tc>
                  <a:txBody>
                    <a:bodyPr/>
                    <a:lstStyle/>
                    <a:p>
                      <a:r>
                        <a:rPr lang="es-CO" dirty="0" err="1">
                          <a:latin typeface="Avenir Next LT Pro" panose="020B0504020202020204" pitchFamily="34" charset="0"/>
                        </a:rPr>
                        <a:t>Midnight</a:t>
                      </a:r>
                      <a:r>
                        <a:rPr lang="es-CO" dirty="0">
                          <a:latin typeface="Avenir Next LT Pro" panose="020B0504020202020204" pitchFamily="34" charset="0"/>
                        </a:rPr>
                        <a:t> </a:t>
                      </a:r>
                      <a:r>
                        <a:rPr lang="es-CO" dirty="0" err="1">
                          <a:latin typeface="Avenir Next LT Pro" panose="020B0504020202020204" pitchFamily="34" charset="0"/>
                        </a:rPr>
                        <a:t>Mass</a:t>
                      </a:r>
                      <a:endParaRPr lang="es-CO" dirty="0">
                        <a:latin typeface="Avenir Next LT Pro" panose="020B0504020202020204" pitchFamily="34" charset="0"/>
                      </a:endParaRPr>
                    </a:p>
                  </a:txBody>
                  <a:tcPr/>
                </a:tc>
                <a:tc>
                  <a:txBody>
                    <a:bodyPr/>
                    <a:lstStyle/>
                    <a:p>
                      <a:r>
                        <a:rPr lang="es-CO" dirty="0" err="1">
                          <a:latin typeface="Avenir Next LT Pro" panose="020B0504020202020204" pitchFamily="34" charset="0"/>
                        </a:rPr>
                        <a:t>Family</a:t>
                      </a:r>
                      <a:r>
                        <a:rPr lang="es-CO" dirty="0">
                          <a:latin typeface="Avenir Next LT Pro" panose="020B0504020202020204" pitchFamily="34" charset="0"/>
                        </a:rPr>
                        <a:t> </a:t>
                      </a:r>
                      <a:r>
                        <a:rPr lang="es-CO" dirty="0" err="1">
                          <a:latin typeface="Avenir Next LT Pro" panose="020B0504020202020204" pitchFamily="34" charset="0"/>
                        </a:rPr>
                        <a:t>is</a:t>
                      </a:r>
                      <a:r>
                        <a:rPr lang="es-CO" dirty="0">
                          <a:latin typeface="Avenir Next LT Pro" panose="020B0504020202020204" pitchFamily="34" charset="0"/>
                        </a:rPr>
                        <a:t> </a:t>
                      </a:r>
                      <a:r>
                        <a:rPr lang="es-CO" dirty="0" err="1">
                          <a:latin typeface="Avenir Next LT Pro" panose="020B0504020202020204" pitchFamily="34" charset="0"/>
                        </a:rPr>
                        <a:t>religious</a:t>
                      </a:r>
                      <a:endParaRPr lang="es-CO" dirty="0">
                        <a:latin typeface="Avenir Next LT Pro" panose="020B0504020202020204" pitchFamily="34" charset="0"/>
                      </a:endParaRPr>
                    </a:p>
                  </a:txBody>
                  <a:tcPr/>
                </a:tc>
                <a:extLst>
                  <a:ext uri="{0D108BD9-81ED-4DB2-BD59-A6C34878D82A}">
                    <a16:rowId xmlns:a16="http://schemas.microsoft.com/office/drawing/2014/main" val="1465872852"/>
                  </a:ext>
                </a:extLst>
              </a:tr>
              <a:tr h="370840">
                <a:tc>
                  <a:txBody>
                    <a:bodyPr/>
                    <a:lstStyle/>
                    <a:p>
                      <a:r>
                        <a:rPr lang="es-CO" dirty="0">
                          <a:latin typeface="Avenir Next LT Pro" panose="020B0504020202020204" pitchFamily="34" charset="0"/>
                        </a:rPr>
                        <a:t>Carmen</a:t>
                      </a:r>
                    </a:p>
                  </a:txBody>
                  <a:tcPr/>
                </a:tc>
                <a:tc>
                  <a:txBody>
                    <a:bodyPr/>
                    <a:lstStyle/>
                    <a:p>
                      <a:r>
                        <a:rPr lang="es-CO" dirty="0" err="1">
                          <a:latin typeface="Avenir Next LT Pro" panose="020B0504020202020204" pitchFamily="34" charset="0"/>
                        </a:rPr>
                        <a:t>Eat</a:t>
                      </a:r>
                      <a:r>
                        <a:rPr lang="es-CO" dirty="0">
                          <a:latin typeface="Avenir Next LT Pro" panose="020B0504020202020204" pitchFamily="34" charset="0"/>
                        </a:rPr>
                        <a:t> 12 grapes</a:t>
                      </a:r>
                    </a:p>
                  </a:txBody>
                  <a:tcPr/>
                </a:tc>
                <a:tc>
                  <a:txBody>
                    <a:bodyPr/>
                    <a:lstStyle/>
                    <a:p>
                      <a:r>
                        <a:rPr lang="es-CO" dirty="0" err="1">
                          <a:latin typeface="Avenir Next LT Pro" panose="020B0504020202020204" pitchFamily="34" charset="0"/>
                        </a:rPr>
                        <a:t>Does</a:t>
                      </a:r>
                      <a:r>
                        <a:rPr lang="es-CO" dirty="0">
                          <a:latin typeface="Avenir Next LT Pro" panose="020B0504020202020204" pitchFamily="34" charset="0"/>
                        </a:rPr>
                        <a:t> </a:t>
                      </a:r>
                      <a:r>
                        <a:rPr lang="es-CO" dirty="0" err="1">
                          <a:latin typeface="Avenir Next LT Pro" panose="020B0504020202020204" pitchFamily="34" charset="0"/>
                        </a:rPr>
                        <a:t>not</a:t>
                      </a:r>
                      <a:r>
                        <a:rPr lang="es-CO" dirty="0">
                          <a:latin typeface="Avenir Next LT Pro" panose="020B0504020202020204" pitchFamily="34" charset="0"/>
                        </a:rPr>
                        <a:t> </a:t>
                      </a:r>
                      <a:r>
                        <a:rPr lang="es-CO" dirty="0" err="1">
                          <a:latin typeface="Avenir Next LT Pro" panose="020B0504020202020204" pitchFamily="34" charset="0"/>
                        </a:rPr>
                        <a:t>cheers</a:t>
                      </a:r>
                      <a:r>
                        <a:rPr lang="es-CO" dirty="0">
                          <a:latin typeface="Avenir Next LT Pro" panose="020B0504020202020204" pitchFamily="34" charset="0"/>
                        </a:rPr>
                        <a:t> </a:t>
                      </a:r>
                      <a:r>
                        <a:rPr lang="es-CO" dirty="0" err="1">
                          <a:latin typeface="Avenir Next LT Pro" panose="020B0504020202020204" pitchFamily="34" charset="0"/>
                        </a:rPr>
                        <a:t>wine</a:t>
                      </a:r>
                      <a:endParaRPr lang="es-CO" dirty="0">
                        <a:latin typeface="Avenir Next LT Pro" panose="020B0504020202020204" pitchFamily="34" charset="0"/>
                      </a:endParaRPr>
                    </a:p>
                  </a:txBody>
                  <a:tcPr/>
                </a:tc>
                <a:tc>
                  <a:txBody>
                    <a:bodyPr/>
                    <a:lstStyle/>
                    <a:p>
                      <a:r>
                        <a:rPr lang="es-CO" dirty="0" err="1">
                          <a:latin typeface="Avenir Next LT Pro" panose="020B0504020202020204" pitchFamily="34" charset="0"/>
                        </a:rPr>
                        <a:t>Too</a:t>
                      </a:r>
                      <a:r>
                        <a:rPr lang="es-CO" dirty="0">
                          <a:latin typeface="Avenir Next LT Pro" panose="020B0504020202020204" pitchFamily="34" charset="0"/>
                        </a:rPr>
                        <a:t> </a:t>
                      </a:r>
                      <a:r>
                        <a:rPr lang="es-CO" dirty="0" err="1">
                          <a:latin typeface="Avenir Next LT Pro" panose="020B0504020202020204" pitchFamily="34" charset="0"/>
                        </a:rPr>
                        <a:t>young</a:t>
                      </a:r>
                      <a:r>
                        <a:rPr lang="es-CO" dirty="0">
                          <a:latin typeface="Avenir Next LT Pro" panose="020B0504020202020204" pitchFamily="34" charset="0"/>
                        </a:rPr>
                        <a:t> / </a:t>
                      </a:r>
                      <a:r>
                        <a:rPr lang="es-CO" dirty="0" err="1">
                          <a:latin typeface="Avenir Next LT Pro" panose="020B0504020202020204" pitchFamily="34" charset="0"/>
                        </a:rPr>
                        <a:t>likes</a:t>
                      </a:r>
                      <a:r>
                        <a:rPr lang="es-CO" dirty="0">
                          <a:latin typeface="Avenir Next LT Pro" panose="020B0504020202020204" pitchFamily="34" charset="0"/>
                        </a:rPr>
                        <a:t> NYE</a:t>
                      </a:r>
                    </a:p>
                  </a:txBody>
                  <a:tcPr/>
                </a:tc>
                <a:extLst>
                  <a:ext uri="{0D108BD9-81ED-4DB2-BD59-A6C34878D82A}">
                    <a16:rowId xmlns:a16="http://schemas.microsoft.com/office/drawing/2014/main" val="3537886465"/>
                  </a:ext>
                </a:extLst>
              </a:tr>
            </a:tbl>
          </a:graphicData>
        </a:graphic>
      </p:graphicFrame>
      <p:sp>
        <p:nvSpPr>
          <p:cNvPr id="7" name="Rectangle: Rounded Corners 6">
            <a:extLst>
              <a:ext uri="{FF2B5EF4-FFF2-40B4-BE49-F238E27FC236}">
                <a16:creationId xmlns:a16="http://schemas.microsoft.com/office/drawing/2014/main" id="{6D1B8A0F-67C4-4E7B-8FF7-91A6559A8AEB}"/>
              </a:ext>
            </a:extLst>
          </p:cNvPr>
          <p:cNvSpPr/>
          <p:nvPr/>
        </p:nvSpPr>
        <p:spPr>
          <a:xfrm>
            <a:off x="3069937" y="1973749"/>
            <a:ext cx="2543695" cy="315883"/>
          </a:xfrm>
          <a:prstGeom prst="roundRect">
            <a:avLst/>
          </a:prstGeom>
          <a:solidFill>
            <a:srgbClr val="FF834F"/>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CO"/>
          </a:p>
        </p:txBody>
      </p:sp>
      <p:sp>
        <p:nvSpPr>
          <p:cNvPr id="18" name="Rectangle: Rounded Corners 17">
            <a:extLst>
              <a:ext uri="{FF2B5EF4-FFF2-40B4-BE49-F238E27FC236}">
                <a16:creationId xmlns:a16="http://schemas.microsoft.com/office/drawing/2014/main" id="{F6652E5C-FD22-47E2-8E0C-076157378A79}"/>
              </a:ext>
            </a:extLst>
          </p:cNvPr>
          <p:cNvSpPr/>
          <p:nvPr/>
        </p:nvSpPr>
        <p:spPr>
          <a:xfrm>
            <a:off x="5763259" y="1973749"/>
            <a:ext cx="2543695" cy="315883"/>
          </a:xfrm>
          <a:prstGeom prst="roundRect">
            <a:avLst/>
          </a:prstGeom>
          <a:solidFill>
            <a:srgbClr val="FF834F"/>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CO"/>
          </a:p>
        </p:txBody>
      </p:sp>
      <p:sp>
        <p:nvSpPr>
          <p:cNvPr id="20" name="Rectangle: Rounded Corners 19">
            <a:extLst>
              <a:ext uri="{FF2B5EF4-FFF2-40B4-BE49-F238E27FC236}">
                <a16:creationId xmlns:a16="http://schemas.microsoft.com/office/drawing/2014/main" id="{D0700464-A4F3-46CA-88B7-AFA60A2922E5}"/>
              </a:ext>
            </a:extLst>
          </p:cNvPr>
          <p:cNvSpPr/>
          <p:nvPr/>
        </p:nvSpPr>
        <p:spPr>
          <a:xfrm>
            <a:off x="8456581" y="1973749"/>
            <a:ext cx="2543695" cy="315883"/>
          </a:xfrm>
          <a:prstGeom prst="roundRect">
            <a:avLst/>
          </a:prstGeom>
          <a:solidFill>
            <a:srgbClr val="FF834F"/>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CO"/>
          </a:p>
        </p:txBody>
      </p:sp>
      <p:sp>
        <p:nvSpPr>
          <p:cNvPr id="22" name="Rectangle: Rounded Corners 21">
            <a:extLst>
              <a:ext uri="{FF2B5EF4-FFF2-40B4-BE49-F238E27FC236}">
                <a16:creationId xmlns:a16="http://schemas.microsoft.com/office/drawing/2014/main" id="{D151A014-FD4D-42AE-9AE2-65C810ED1906}"/>
              </a:ext>
            </a:extLst>
          </p:cNvPr>
          <p:cNvSpPr/>
          <p:nvPr/>
        </p:nvSpPr>
        <p:spPr>
          <a:xfrm>
            <a:off x="3069937" y="2346029"/>
            <a:ext cx="2543695" cy="315883"/>
          </a:xfrm>
          <a:prstGeom prst="roundRect">
            <a:avLst/>
          </a:prstGeom>
          <a:solidFill>
            <a:srgbClr val="FF834F"/>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CO"/>
          </a:p>
        </p:txBody>
      </p:sp>
      <p:sp>
        <p:nvSpPr>
          <p:cNvPr id="23" name="Rectangle: Rounded Corners 22">
            <a:extLst>
              <a:ext uri="{FF2B5EF4-FFF2-40B4-BE49-F238E27FC236}">
                <a16:creationId xmlns:a16="http://schemas.microsoft.com/office/drawing/2014/main" id="{57EB85F7-C113-44A7-8264-368B0110F836}"/>
              </a:ext>
            </a:extLst>
          </p:cNvPr>
          <p:cNvSpPr/>
          <p:nvPr/>
        </p:nvSpPr>
        <p:spPr>
          <a:xfrm>
            <a:off x="5763259" y="2346029"/>
            <a:ext cx="2543695" cy="315883"/>
          </a:xfrm>
          <a:prstGeom prst="roundRect">
            <a:avLst/>
          </a:prstGeom>
          <a:solidFill>
            <a:srgbClr val="FF834F"/>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CO"/>
          </a:p>
        </p:txBody>
      </p:sp>
      <p:sp>
        <p:nvSpPr>
          <p:cNvPr id="24" name="Rectangle: Rounded Corners 23">
            <a:extLst>
              <a:ext uri="{FF2B5EF4-FFF2-40B4-BE49-F238E27FC236}">
                <a16:creationId xmlns:a16="http://schemas.microsoft.com/office/drawing/2014/main" id="{8D0E0CA7-2316-4C43-A071-FF2EA66DC3EA}"/>
              </a:ext>
            </a:extLst>
          </p:cNvPr>
          <p:cNvSpPr/>
          <p:nvPr/>
        </p:nvSpPr>
        <p:spPr>
          <a:xfrm>
            <a:off x="8456581" y="2346029"/>
            <a:ext cx="2543695" cy="315883"/>
          </a:xfrm>
          <a:prstGeom prst="roundRect">
            <a:avLst/>
          </a:prstGeom>
          <a:solidFill>
            <a:srgbClr val="FF834F"/>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CO" dirty="0"/>
          </a:p>
        </p:txBody>
      </p:sp>
      <p:sp>
        <p:nvSpPr>
          <p:cNvPr id="25" name="Rectangle: Rounded Corners 24">
            <a:extLst>
              <a:ext uri="{FF2B5EF4-FFF2-40B4-BE49-F238E27FC236}">
                <a16:creationId xmlns:a16="http://schemas.microsoft.com/office/drawing/2014/main" id="{8CFB6005-CD53-44D3-9034-1A5C1CF458C6}"/>
              </a:ext>
            </a:extLst>
          </p:cNvPr>
          <p:cNvSpPr/>
          <p:nvPr/>
        </p:nvSpPr>
        <p:spPr>
          <a:xfrm>
            <a:off x="3069937" y="2696201"/>
            <a:ext cx="2543695" cy="315883"/>
          </a:xfrm>
          <a:prstGeom prst="roundRect">
            <a:avLst/>
          </a:prstGeom>
          <a:solidFill>
            <a:srgbClr val="FF834F"/>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CO"/>
          </a:p>
        </p:txBody>
      </p:sp>
      <p:sp>
        <p:nvSpPr>
          <p:cNvPr id="26" name="Rectangle: Rounded Corners 25">
            <a:extLst>
              <a:ext uri="{FF2B5EF4-FFF2-40B4-BE49-F238E27FC236}">
                <a16:creationId xmlns:a16="http://schemas.microsoft.com/office/drawing/2014/main" id="{564771CE-BD4E-45BA-B490-003C26F12581}"/>
              </a:ext>
            </a:extLst>
          </p:cNvPr>
          <p:cNvSpPr/>
          <p:nvPr/>
        </p:nvSpPr>
        <p:spPr>
          <a:xfrm>
            <a:off x="5763259" y="2696201"/>
            <a:ext cx="2543695" cy="315883"/>
          </a:xfrm>
          <a:prstGeom prst="roundRect">
            <a:avLst/>
          </a:prstGeom>
          <a:solidFill>
            <a:srgbClr val="FF834F"/>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CO"/>
          </a:p>
        </p:txBody>
      </p:sp>
      <p:sp>
        <p:nvSpPr>
          <p:cNvPr id="27" name="Rectangle: Rounded Corners 26">
            <a:extLst>
              <a:ext uri="{FF2B5EF4-FFF2-40B4-BE49-F238E27FC236}">
                <a16:creationId xmlns:a16="http://schemas.microsoft.com/office/drawing/2014/main" id="{0229EF42-422E-46D0-850F-B88DBE71D441}"/>
              </a:ext>
            </a:extLst>
          </p:cNvPr>
          <p:cNvSpPr/>
          <p:nvPr/>
        </p:nvSpPr>
        <p:spPr>
          <a:xfrm>
            <a:off x="8456581" y="2696201"/>
            <a:ext cx="2543695" cy="315883"/>
          </a:xfrm>
          <a:prstGeom prst="roundRect">
            <a:avLst/>
          </a:prstGeom>
          <a:solidFill>
            <a:srgbClr val="FF834F"/>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CO" dirty="0"/>
          </a:p>
        </p:txBody>
      </p:sp>
      <p:sp>
        <p:nvSpPr>
          <p:cNvPr id="8" name="TextBox 7">
            <a:extLst>
              <a:ext uri="{FF2B5EF4-FFF2-40B4-BE49-F238E27FC236}">
                <a16:creationId xmlns:a16="http://schemas.microsoft.com/office/drawing/2014/main" id="{77EB61EE-9A43-46E1-8B00-D2C8E14B0041}"/>
              </a:ext>
            </a:extLst>
          </p:cNvPr>
          <p:cNvSpPr txBox="1"/>
          <p:nvPr/>
        </p:nvSpPr>
        <p:spPr>
          <a:xfrm>
            <a:off x="10607040" y="864524"/>
            <a:ext cx="1162396" cy="369332"/>
          </a:xfrm>
          <a:prstGeom prst="rect">
            <a:avLst/>
          </a:prstGeom>
          <a:noFill/>
        </p:spPr>
        <p:txBody>
          <a:bodyPr wrap="square" rtlCol="0">
            <a:spAutoFit/>
          </a:bodyPr>
          <a:lstStyle/>
          <a:p>
            <a:r>
              <a:rPr lang="es-CO" dirty="0">
                <a:latin typeface="Avenir Next LT Pro" panose="020B0504020202020204" pitchFamily="34" charset="0"/>
              </a:rPr>
              <a:t>4x4</a:t>
            </a:r>
          </a:p>
        </p:txBody>
      </p:sp>
      <p:pic>
        <p:nvPicPr>
          <p:cNvPr id="6" name="5.1. Cómo celebras Navidad">
            <a:hlinkClick r:id="" action="ppaction://media"/>
            <a:extLst>
              <a:ext uri="{FF2B5EF4-FFF2-40B4-BE49-F238E27FC236}">
                <a16:creationId xmlns:a16="http://schemas.microsoft.com/office/drawing/2014/main" id="{F84AF015-55D5-F590-651D-A31BEF3CBD07}"/>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682776" y="346423"/>
            <a:ext cx="406400" cy="406400"/>
          </a:xfrm>
          <a:prstGeom prst="rect">
            <a:avLst/>
          </a:prstGeom>
        </p:spPr>
      </p:pic>
    </p:spTree>
    <p:extLst>
      <p:ext uri="{BB962C8B-B14F-4D97-AF65-F5344CB8AC3E}">
        <p14:creationId xmlns:p14="http://schemas.microsoft.com/office/powerpoint/2010/main" val="3358964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2760"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2" presetClass="exit" presetSubtype="4" fill="hold" grpId="0" nodeType="clickEffect">
                                  <p:stCondLst>
                                    <p:cond delay="0"/>
                                  </p:stCondLst>
                                  <p:childTnLst>
                                    <p:anim calcmode="lin" valueType="num">
                                      <p:cBhvr additive="base">
                                        <p:cTn id="10" dur="500"/>
                                        <p:tgtEl>
                                          <p:spTgt spid="7"/>
                                        </p:tgtEl>
                                        <p:attrNameLst>
                                          <p:attrName>ppt_x</p:attrName>
                                        </p:attrNameLst>
                                      </p:cBhvr>
                                      <p:tavLst>
                                        <p:tav tm="0">
                                          <p:val>
                                            <p:strVal val="ppt_x"/>
                                          </p:val>
                                        </p:tav>
                                        <p:tav tm="100000">
                                          <p:val>
                                            <p:strVal val="ppt_x"/>
                                          </p:val>
                                        </p:tav>
                                      </p:tavLst>
                                    </p:anim>
                                    <p:anim calcmode="lin" valueType="num">
                                      <p:cBhvr additive="base">
                                        <p:cTn id="11" dur="500"/>
                                        <p:tgtEl>
                                          <p:spTgt spid="7"/>
                                        </p:tgtEl>
                                        <p:attrNameLst>
                                          <p:attrName>ppt_y</p:attrName>
                                        </p:attrNameLst>
                                      </p:cBhvr>
                                      <p:tavLst>
                                        <p:tav tm="0">
                                          <p:val>
                                            <p:strVal val="ppt_y"/>
                                          </p:val>
                                        </p:tav>
                                        <p:tav tm="100000">
                                          <p:val>
                                            <p:strVal val="1+ppt_h/2"/>
                                          </p:val>
                                        </p:tav>
                                      </p:tavLst>
                                    </p:anim>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grpId="0" nodeType="clickEffect">
                                  <p:stCondLst>
                                    <p:cond delay="0"/>
                                  </p:stCondLst>
                                  <p:childTnLst>
                                    <p:anim calcmode="lin" valueType="num">
                                      <p:cBhvr additive="base">
                                        <p:cTn id="16" dur="500"/>
                                        <p:tgtEl>
                                          <p:spTgt spid="18"/>
                                        </p:tgtEl>
                                        <p:attrNameLst>
                                          <p:attrName>ppt_x</p:attrName>
                                        </p:attrNameLst>
                                      </p:cBhvr>
                                      <p:tavLst>
                                        <p:tav tm="0">
                                          <p:val>
                                            <p:strVal val="ppt_x"/>
                                          </p:val>
                                        </p:tav>
                                        <p:tav tm="100000">
                                          <p:val>
                                            <p:strVal val="ppt_x"/>
                                          </p:val>
                                        </p:tav>
                                      </p:tavLst>
                                    </p:anim>
                                    <p:anim calcmode="lin" valueType="num">
                                      <p:cBhvr additive="base">
                                        <p:cTn id="17" dur="500"/>
                                        <p:tgtEl>
                                          <p:spTgt spid="18"/>
                                        </p:tgtEl>
                                        <p:attrNameLst>
                                          <p:attrName>ppt_y</p:attrName>
                                        </p:attrNameLst>
                                      </p:cBhvr>
                                      <p:tavLst>
                                        <p:tav tm="0">
                                          <p:val>
                                            <p:strVal val="ppt_y"/>
                                          </p:val>
                                        </p:tav>
                                        <p:tav tm="100000">
                                          <p:val>
                                            <p:strVal val="1+ppt_h/2"/>
                                          </p:val>
                                        </p:tav>
                                      </p:tavLst>
                                    </p:anim>
                                    <p:set>
                                      <p:cBhvr>
                                        <p:cTn id="18" dur="1" fill="hold">
                                          <p:stCondLst>
                                            <p:cond delay="499"/>
                                          </p:stCondLst>
                                        </p:cTn>
                                        <p:tgtEl>
                                          <p:spTgt spid="1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 presetClass="exit" presetSubtype="4" fill="hold" grpId="0" nodeType="clickEffect">
                                  <p:stCondLst>
                                    <p:cond delay="0"/>
                                  </p:stCondLst>
                                  <p:childTnLst>
                                    <p:anim calcmode="lin" valueType="num">
                                      <p:cBhvr additive="base">
                                        <p:cTn id="22" dur="500"/>
                                        <p:tgtEl>
                                          <p:spTgt spid="20"/>
                                        </p:tgtEl>
                                        <p:attrNameLst>
                                          <p:attrName>ppt_x</p:attrName>
                                        </p:attrNameLst>
                                      </p:cBhvr>
                                      <p:tavLst>
                                        <p:tav tm="0">
                                          <p:val>
                                            <p:strVal val="ppt_x"/>
                                          </p:val>
                                        </p:tav>
                                        <p:tav tm="100000">
                                          <p:val>
                                            <p:strVal val="ppt_x"/>
                                          </p:val>
                                        </p:tav>
                                      </p:tavLst>
                                    </p:anim>
                                    <p:anim calcmode="lin" valueType="num">
                                      <p:cBhvr additive="base">
                                        <p:cTn id="23" dur="500"/>
                                        <p:tgtEl>
                                          <p:spTgt spid="20"/>
                                        </p:tgtEl>
                                        <p:attrNameLst>
                                          <p:attrName>ppt_y</p:attrName>
                                        </p:attrNameLst>
                                      </p:cBhvr>
                                      <p:tavLst>
                                        <p:tav tm="0">
                                          <p:val>
                                            <p:strVal val="ppt_y"/>
                                          </p:val>
                                        </p:tav>
                                        <p:tav tm="100000">
                                          <p:val>
                                            <p:strVal val="1+ppt_h/2"/>
                                          </p:val>
                                        </p:tav>
                                      </p:tavLst>
                                    </p:anim>
                                    <p:set>
                                      <p:cBhvr>
                                        <p:cTn id="24" dur="1" fill="hold">
                                          <p:stCondLst>
                                            <p:cond delay="499"/>
                                          </p:stCondLst>
                                        </p:cTn>
                                        <p:tgtEl>
                                          <p:spTgt spid="20"/>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 presetClass="exit" presetSubtype="4" fill="hold" grpId="0" nodeType="clickEffect">
                                  <p:stCondLst>
                                    <p:cond delay="0"/>
                                  </p:stCondLst>
                                  <p:childTnLst>
                                    <p:anim calcmode="lin" valueType="num">
                                      <p:cBhvr additive="base">
                                        <p:cTn id="28" dur="500"/>
                                        <p:tgtEl>
                                          <p:spTgt spid="22"/>
                                        </p:tgtEl>
                                        <p:attrNameLst>
                                          <p:attrName>ppt_x</p:attrName>
                                        </p:attrNameLst>
                                      </p:cBhvr>
                                      <p:tavLst>
                                        <p:tav tm="0">
                                          <p:val>
                                            <p:strVal val="ppt_x"/>
                                          </p:val>
                                        </p:tav>
                                        <p:tav tm="100000">
                                          <p:val>
                                            <p:strVal val="ppt_x"/>
                                          </p:val>
                                        </p:tav>
                                      </p:tavLst>
                                    </p:anim>
                                    <p:anim calcmode="lin" valueType="num">
                                      <p:cBhvr additive="base">
                                        <p:cTn id="29" dur="500"/>
                                        <p:tgtEl>
                                          <p:spTgt spid="22"/>
                                        </p:tgtEl>
                                        <p:attrNameLst>
                                          <p:attrName>ppt_y</p:attrName>
                                        </p:attrNameLst>
                                      </p:cBhvr>
                                      <p:tavLst>
                                        <p:tav tm="0">
                                          <p:val>
                                            <p:strVal val="ppt_y"/>
                                          </p:val>
                                        </p:tav>
                                        <p:tav tm="100000">
                                          <p:val>
                                            <p:strVal val="1+ppt_h/2"/>
                                          </p:val>
                                        </p:tav>
                                      </p:tavLst>
                                    </p:anim>
                                    <p:set>
                                      <p:cBhvr>
                                        <p:cTn id="30" dur="1" fill="hold">
                                          <p:stCondLst>
                                            <p:cond delay="499"/>
                                          </p:stCondLst>
                                        </p:cTn>
                                        <p:tgtEl>
                                          <p:spTgt spid="2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 presetClass="exit" presetSubtype="4" fill="hold" grpId="0" nodeType="clickEffect">
                                  <p:stCondLst>
                                    <p:cond delay="0"/>
                                  </p:stCondLst>
                                  <p:childTnLst>
                                    <p:anim calcmode="lin" valueType="num">
                                      <p:cBhvr additive="base">
                                        <p:cTn id="34" dur="500"/>
                                        <p:tgtEl>
                                          <p:spTgt spid="23"/>
                                        </p:tgtEl>
                                        <p:attrNameLst>
                                          <p:attrName>ppt_x</p:attrName>
                                        </p:attrNameLst>
                                      </p:cBhvr>
                                      <p:tavLst>
                                        <p:tav tm="0">
                                          <p:val>
                                            <p:strVal val="ppt_x"/>
                                          </p:val>
                                        </p:tav>
                                        <p:tav tm="100000">
                                          <p:val>
                                            <p:strVal val="ppt_x"/>
                                          </p:val>
                                        </p:tav>
                                      </p:tavLst>
                                    </p:anim>
                                    <p:anim calcmode="lin" valueType="num">
                                      <p:cBhvr additive="base">
                                        <p:cTn id="35" dur="500"/>
                                        <p:tgtEl>
                                          <p:spTgt spid="23"/>
                                        </p:tgtEl>
                                        <p:attrNameLst>
                                          <p:attrName>ppt_y</p:attrName>
                                        </p:attrNameLst>
                                      </p:cBhvr>
                                      <p:tavLst>
                                        <p:tav tm="0">
                                          <p:val>
                                            <p:strVal val="ppt_y"/>
                                          </p:val>
                                        </p:tav>
                                        <p:tav tm="100000">
                                          <p:val>
                                            <p:strVal val="1+ppt_h/2"/>
                                          </p:val>
                                        </p:tav>
                                      </p:tavLst>
                                    </p:anim>
                                    <p:set>
                                      <p:cBhvr>
                                        <p:cTn id="36" dur="1" fill="hold">
                                          <p:stCondLst>
                                            <p:cond delay="499"/>
                                          </p:stCondLst>
                                        </p:cTn>
                                        <p:tgtEl>
                                          <p:spTgt spid="23"/>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 presetClass="exit" presetSubtype="4" fill="hold" grpId="0" nodeType="clickEffect">
                                  <p:stCondLst>
                                    <p:cond delay="0"/>
                                  </p:stCondLst>
                                  <p:childTnLst>
                                    <p:anim calcmode="lin" valueType="num">
                                      <p:cBhvr additive="base">
                                        <p:cTn id="40" dur="500"/>
                                        <p:tgtEl>
                                          <p:spTgt spid="24"/>
                                        </p:tgtEl>
                                        <p:attrNameLst>
                                          <p:attrName>ppt_x</p:attrName>
                                        </p:attrNameLst>
                                      </p:cBhvr>
                                      <p:tavLst>
                                        <p:tav tm="0">
                                          <p:val>
                                            <p:strVal val="ppt_x"/>
                                          </p:val>
                                        </p:tav>
                                        <p:tav tm="100000">
                                          <p:val>
                                            <p:strVal val="ppt_x"/>
                                          </p:val>
                                        </p:tav>
                                      </p:tavLst>
                                    </p:anim>
                                    <p:anim calcmode="lin" valueType="num">
                                      <p:cBhvr additive="base">
                                        <p:cTn id="41" dur="500"/>
                                        <p:tgtEl>
                                          <p:spTgt spid="24"/>
                                        </p:tgtEl>
                                        <p:attrNameLst>
                                          <p:attrName>ppt_y</p:attrName>
                                        </p:attrNameLst>
                                      </p:cBhvr>
                                      <p:tavLst>
                                        <p:tav tm="0">
                                          <p:val>
                                            <p:strVal val="ppt_y"/>
                                          </p:val>
                                        </p:tav>
                                        <p:tav tm="100000">
                                          <p:val>
                                            <p:strVal val="1+ppt_h/2"/>
                                          </p:val>
                                        </p:tav>
                                      </p:tavLst>
                                    </p:anim>
                                    <p:set>
                                      <p:cBhvr>
                                        <p:cTn id="42" dur="1" fill="hold">
                                          <p:stCondLst>
                                            <p:cond delay="499"/>
                                          </p:stCondLst>
                                        </p:cTn>
                                        <p:tgtEl>
                                          <p:spTgt spid="2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 presetClass="exit" presetSubtype="4" fill="hold" grpId="0" nodeType="clickEffect">
                                  <p:stCondLst>
                                    <p:cond delay="0"/>
                                  </p:stCondLst>
                                  <p:childTnLst>
                                    <p:anim calcmode="lin" valueType="num">
                                      <p:cBhvr additive="base">
                                        <p:cTn id="46" dur="500"/>
                                        <p:tgtEl>
                                          <p:spTgt spid="25"/>
                                        </p:tgtEl>
                                        <p:attrNameLst>
                                          <p:attrName>ppt_x</p:attrName>
                                        </p:attrNameLst>
                                      </p:cBhvr>
                                      <p:tavLst>
                                        <p:tav tm="0">
                                          <p:val>
                                            <p:strVal val="ppt_x"/>
                                          </p:val>
                                        </p:tav>
                                        <p:tav tm="100000">
                                          <p:val>
                                            <p:strVal val="ppt_x"/>
                                          </p:val>
                                        </p:tav>
                                      </p:tavLst>
                                    </p:anim>
                                    <p:anim calcmode="lin" valueType="num">
                                      <p:cBhvr additive="base">
                                        <p:cTn id="47" dur="500"/>
                                        <p:tgtEl>
                                          <p:spTgt spid="25"/>
                                        </p:tgtEl>
                                        <p:attrNameLst>
                                          <p:attrName>ppt_y</p:attrName>
                                        </p:attrNameLst>
                                      </p:cBhvr>
                                      <p:tavLst>
                                        <p:tav tm="0">
                                          <p:val>
                                            <p:strVal val="ppt_y"/>
                                          </p:val>
                                        </p:tav>
                                        <p:tav tm="100000">
                                          <p:val>
                                            <p:strVal val="1+ppt_h/2"/>
                                          </p:val>
                                        </p:tav>
                                      </p:tavLst>
                                    </p:anim>
                                    <p:set>
                                      <p:cBhvr>
                                        <p:cTn id="48" dur="1" fill="hold">
                                          <p:stCondLst>
                                            <p:cond delay="499"/>
                                          </p:stCondLst>
                                        </p:cTn>
                                        <p:tgtEl>
                                          <p:spTgt spid="25"/>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 presetClass="exit" presetSubtype="4" fill="hold" grpId="0" nodeType="clickEffect">
                                  <p:stCondLst>
                                    <p:cond delay="0"/>
                                  </p:stCondLst>
                                  <p:childTnLst>
                                    <p:anim calcmode="lin" valueType="num">
                                      <p:cBhvr additive="base">
                                        <p:cTn id="52" dur="500"/>
                                        <p:tgtEl>
                                          <p:spTgt spid="26"/>
                                        </p:tgtEl>
                                        <p:attrNameLst>
                                          <p:attrName>ppt_x</p:attrName>
                                        </p:attrNameLst>
                                      </p:cBhvr>
                                      <p:tavLst>
                                        <p:tav tm="0">
                                          <p:val>
                                            <p:strVal val="ppt_x"/>
                                          </p:val>
                                        </p:tav>
                                        <p:tav tm="100000">
                                          <p:val>
                                            <p:strVal val="ppt_x"/>
                                          </p:val>
                                        </p:tav>
                                      </p:tavLst>
                                    </p:anim>
                                    <p:anim calcmode="lin" valueType="num">
                                      <p:cBhvr additive="base">
                                        <p:cTn id="53" dur="500"/>
                                        <p:tgtEl>
                                          <p:spTgt spid="26"/>
                                        </p:tgtEl>
                                        <p:attrNameLst>
                                          <p:attrName>ppt_y</p:attrName>
                                        </p:attrNameLst>
                                      </p:cBhvr>
                                      <p:tavLst>
                                        <p:tav tm="0">
                                          <p:val>
                                            <p:strVal val="ppt_y"/>
                                          </p:val>
                                        </p:tav>
                                        <p:tav tm="100000">
                                          <p:val>
                                            <p:strVal val="1+ppt_h/2"/>
                                          </p:val>
                                        </p:tav>
                                      </p:tavLst>
                                    </p:anim>
                                    <p:set>
                                      <p:cBhvr>
                                        <p:cTn id="54" dur="1" fill="hold">
                                          <p:stCondLst>
                                            <p:cond delay="499"/>
                                          </p:stCondLst>
                                        </p:cTn>
                                        <p:tgtEl>
                                          <p:spTgt spid="26"/>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2" presetClass="exit" presetSubtype="4" fill="hold" grpId="0" nodeType="clickEffect">
                                  <p:stCondLst>
                                    <p:cond delay="0"/>
                                  </p:stCondLst>
                                  <p:childTnLst>
                                    <p:anim calcmode="lin" valueType="num">
                                      <p:cBhvr additive="base">
                                        <p:cTn id="58" dur="500"/>
                                        <p:tgtEl>
                                          <p:spTgt spid="27"/>
                                        </p:tgtEl>
                                        <p:attrNameLst>
                                          <p:attrName>ppt_x</p:attrName>
                                        </p:attrNameLst>
                                      </p:cBhvr>
                                      <p:tavLst>
                                        <p:tav tm="0">
                                          <p:val>
                                            <p:strVal val="ppt_x"/>
                                          </p:val>
                                        </p:tav>
                                        <p:tav tm="100000">
                                          <p:val>
                                            <p:strVal val="ppt_x"/>
                                          </p:val>
                                        </p:tav>
                                      </p:tavLst>
                                    </p:anim>
                                    <p:anim calcmode="lin" valueType="num">
                                      <p:cBhvr additive="base">
                                        <p:cTn id="59" dur="500"/>
                                        <p:tgtEl>
                                          <p:spTgt spid="27"/>
                                        </p:tgtEl>
                                        <p:attrNameLst>
                                          <p:attrName>ppt_y</p:attrName>
                                        </p:attrNameLst>
                                      </p:cBhvr>
                                      <p:tavLst>
                                        <p:tav tm="0">
                                          <p:val>
                                            <p:strVal val="ppt_y"/>
                                          </p:val>
                                        </p:tav>
                                        <p:tav tm="100000">
                                          <p:val>
                                            <p:strVal val="1+ppt_h/2"/>
                                          </p:val>
                                        </p:tav>
                                      </p:tavLst>
                                    </p:anim>
                                    <p:set>
                                      <p:cBhvr>
                                        <p:cTn id="60" dur="1" fill="hold">
                                          <p:stCondLst>
                                            <p:cond delay="4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61" fill="hold" display="0">
                  <p:stCondLst>
                    <p:cond delay="indefinite"/>
                  </p:stCondLst>
                  <p:endCondLst>
                    <p:cond evt="onStopAudio" delay="0">
                      <p:tgtEl>
                        <p:sldTgt/>
                      </p:tgtEl>
                    </p:cond>
                  </p:endCondLst>
                </p:cTn>
                <p:tgtEl>
                  <p:spTgt spid="6"/>
                </p:tgtEl>
              </p:cMediaNode>
            </p:audio>
          </p:childTnLst>
        </p:cTn>
      </p:par>
    </p:tnLst>
    <p:bldLst>
      <p:bldP spid="7" grpId="0" animBg="1"/>
      <p:bldP spid="18" grpId="0" animBg="1"/>
      <p:bldP spid="20" grpId="0" animBg="1"/>
      <p:bldP spid="22" grpId="0" animBg="1"/>
      <p:bldP spid="23" grpId="0" animBg="1"/>
      <p:bldP spid="24" grpId="0" animBg="1"/>
      <p:bldP spid="25" grpId="0" animBg="1"/>
      <p:bldP spid="26" grpId="0" animBg="1"/>
      <p:bldP spid="2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8DED555-B290-286C-C1A5-06D6F786BBCC}"/>
              </a:ext>
            </a:extLst>
          </p:cNvPr>
          <p:cNvSpPr txBox="1"/>
          <p:nvPr/>
        </p:nvSpPr>
        <p:spPr>
          <a:xfrm>
            <a:off x="1371601" y="614324"/>
            <a:ext cx="1354974" cy="369332"/>
          </a:xfrm>
          <a:prstGeom prst="rect">
            <a:avLst/>
          </a:prstGeom>
          <a:noFill/>
        </p:spPr>
        <p:txBody>
          <a:bodyPr wrap="square" rtlCol="0">
            <a:spAutoFit/>
          </a:bodyPr>
          <a:lstStyle/>
          <a:p>
            <a:r>
              <a:rPr lang="en-GB" b="1" dirty="0" err="1">
                <a:solidFill>
                  <a:srgbClr val="FF834F"/>
                </a:solidFill>
                <a:latin typeface="Avenir Next LT Pro" panose="020B0504020202020204" pitchFamily="34" charset="0"/>
              </a:rPr>
              <a:t>Escribir</a:t>
            </a:r>
            <a:r>
              <a:rPr lang="en-GB" b="1" dirty="0">
                <a:solidFill>
                  <a:srgbClr val="FF834F"/>
                </a:solidFill>
                <a:latin typeface="Avenir Next LT Pro" panose="020B0504020202020204" pitchFamily="34" charset="0"/>
              </a:rPr>
              <a:t>:</a:t>
            </a:r>
          </a:p>
        </p:txBody>
      </p:sp>
      <p:sp>
        <p:nvSpPr>
          <p:cNvPr id="3" name="TextBox 2">
            <a:extLst>
              <a:ext uri="{FF2B5EF4-FFF2-40B4-BE49-F238E27FC236}">
                <a16:creationId xmlns:a16="http://schemas.microsoft.com/office/drawing/2014/main" id="{78172848-2C92-D9C6-BCCD-1E02288DBCD0}"/>
              </a:ext>
            </a:extLst>
          </p:cNvPr>
          <p:cNvSpPr txBox="1"/>
          <p:nvPr/>
        </p:nvSpPr>
        <p:spPr>
          <a:xfrm>
            <a:off x="2398283" y="475823"/>
            <a:ext cx="6645898" cy="646331"/>
          </a:xfrm>
          <a:prstGeom prst="rect">
            <a:avLst/>
          </a:prstGeom>
          <a:noFill/>
        </p:spPr>
        <p:txBody>
          <a:bodyPr wrap="square" rtlCol="0">
            <a:spAutoFit/>
          </a:bodyPr>
          <a:lstStyle/>
          <a:p>
            <a:r>
              <a:rPr lang="es-CO" b="1" dirty="0">
                <a:latin typeface="Avenir Next LT Pro" panose="020B0504020202020204" pitchFamily="34" charset="0"/>
              </a:rPr>
              <a:t>Continúa las frases usando el presente</a:t>
            </a:r>
          </a:p>
          <a:p>
            <a:r>
              <a:rPr lang="en-GB" i="1" dirty="0">
                <a:latin typeface="Avenir Next LT Pro" panose="020B0504020202020204" pitchFamily="34" charset="0"/>
              </a:rPr>
              <a:t>Continue the sentences using the Present</a:t>
            </a:r>
          </a:p>
        </p:txBody>
      </p:sp>
      <p:pic>
        <p:nvPicPr>
          <p:cNvPr id="4" name="Graphic 3" descr="Signature outline">
            <a:extLst>
              <a:ext uri="{FF2B5EF4-FFF2-40B4-BE49-F238E27FC236}">
                <a16:creationId xmlns:a16="http://schemas.microsoft.com/office/drawing/2014/main" id="{0A2A6201-D728-6E7C-2297-83B105829E7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94911" y="341789"/>
            <a:ext cx="914400" cy="914400"/>
          </a:xfrm>
          <a:prstGeom prst="rect">
            <a:avLst/>
          </a:prstGeom>
        </p:spPr>
      </p:pic>
      <p:sp>
        <p:nvSpPr>
          <p:cNvPr id="5" name="TextBox 4">
            <a:extLst>
              <a:ext uri="{FF2B5EF4-FFF2-40B4-BE49-F238E27FC236}">
                <a16:creationId xmlns:a16="http://schemas.microsoft.com/office/drawing/2014/main" id="{892DC5D6-C32F-A26F-0B26-6C7916A1AFE7}"/>
              </a:ext>
            </a:extLst>
          </p:cNvPr>
          <p:cNvSpPr txBox="1"/>
          <p:nvPr/>
        </p:nvSpPr>
        <p:spPr>
          <a:xfrm>
            <a:off x="494911" y="1739900"/>
            <a:ext cx="10566789" cy="3139321"/>
          </a:xfrm>
          <a:prstGeom prst="rect">
            <a:avLst/>
          </a:prstGeom>
          <a:noFill/>
        </p:spPr>
        <p:txBody>
          <a:bodyPr wrap="square" rtlCol="0">
            <a:spAutoFit/>
          </a:bodyPr>
          <a:lstStyle/>
          <a:p>
            <a:r>
              <a:rPr lang="es-CO" dirty="0">
                <a:latin typeface="Avenir Next LT Pro" panose="020B0504020202020204" pitchFamily="34" charset="0"/>
              </a:rPr>
              <a:t>Ejemplo: En Noche Vieja mi familia y yo comemos las 12 uvas. Es muy divertido.</a:t>
            </a:r>
          </a:p>
          <a:p>
            <a:pPr marL="342900" indent="-342900">
              <a:buFont typeface="+mj-lt"/>
              <a:buAutoNum type="arabicPeriod"/>
            </a:pPr>
            <a:endParaRPr lang="es-CO" dirty="0">
              <a:latin typeface="Avenir Next LT Pro" panose="020B0504020202020204" pitchFamily="34" charset="0"/>
            </a:endParaRPr>
          </a:p>
          <a:p>
            <a:pPr marL="342900" indent="-342900">
              <a:buFont typeface="+mj-lt"/>
              <a:buAutoNum type="arabicPeriod"/>
            </a:pPr>
            <a:r>
              <a:rPr lang="es-CO" dirty="0">
                <a:latin typeface="Avenir Next LT Pro" panose="020B0504020202020204" pitchFamily="34" charset="0"/>
              </a:rPr>
              <a:t>Para celebrar Navidad…</a:t>
            </a:r>
          </a:p>
          <a:p>
            <a:pPr marL="342900" indent="-342900">
              <a:buFont typeface="+mj-lt"/>
              <a:buAutoNum type="arabicPeriod"/>
            </a:pPr>
            <a:endParaRPr lang="es-CO" dirty="0">
              <a:latin typeface="Avenir Next LT Pro" panose="020B0504020202020204" pitchFamily="34" charset="0"/>
            </a:endParaRPr>
          </a:p>
          <a:p>
            <a:pPr marL="342900" indent="-342900">
              <a:buFont typeface="+mj-lt"/>
              <a:buAutoNum type="arabicPeriod"/>
            </a:pPr>
            <a:r>
              <a:rPr lang="es-CO" dirty="0">
                <a:latin typeface="Avenir Next LT Pro" panose="020B0504020202020204" pitchFamily="34" charset="0"/>
              </a:rPr>
              <a:t>En Nochebuena…</a:t>
            </a:r>
          </a:p>
          <a:p>
            <a:pPr marL="342900" indent="-342900">
              <a:buFont typeface="+mj-lt"/>
              <a:buAutoNum type="arabicPeriod"/>
            </a:pPr>
            <a:endParaRPr lang="es-CO" dirty="0">
              <a:latin typeface="Avenir Next LT Pro" panose="020B0504020202020204" pitchFamily="34" charset="0"/>
            </a:endParaRPr>
          </a:p>
          <a:p>
            <a:pPr marL="342900" indent="-342900">
              <a:buFont typeface="+mj-lt"/>
              <a:buAutoNum type="arabicPeriod"/>
            </a:pPr>
            <a:r>
              <a:rPr lang="es-CO" dirty="0">
                <a:latin typeface="Avenir Next LT Pro" panose="020B0504020202020204" pitchFamily="34" charset="0"/>
              </a:rPr>
              <a:t>En Navidad…</a:t>
            </a:r>
          </a:p>
          <a:p>
            <a:pPr marL="342900" indent="-342900">
              <a:buFont typeface="+mj-lt"/>
              <a:buAutoNum type="arabicPeriod"/>
            </a:pPr>
            <a:endParaRPr lang="es-CO" dirty="0">
              <a:latin typeface="Avenir Next LT Pro" panose="020B0504020202020204" pitchFamily="34" charset="0"/>
            </a:endParaRPr>
          </a:p>
          <a:p>
            <a:pPr marL="342900" indent="-342900">
              <a:buFont typeface="+mj-lt"/>
              <a:buAutoNum type="arabicPeriod"/>
            </a:pPr>
            <a:r>
              <a:rPr lang="es-CO" dirty="0">
                <a:latin typeface="Avenir Next LT Pro" panose="020B0504020202020204" pitchFamily="34" charset="0"/>
              </a:rPr>
              <a:t>En Noche Vieja…</a:t>
            </a:r>
          </a:p>
          <a:p>
            <a:pPr marL="342900" indent="-342900">
              <a:buFont typeface="+mj-lt"/>
              <a:buAutoNum type="arabicPeriod"/>
            </a:pPr>
            <a:endParaRPr lang="es-CO" dirty="0">
              <a:latin typeface="Avenir Next LT Pro" panose="020B0504020202020204" pitchFamily="34" charset="0"/>
            </a:endParaRPr>
          </a:p>
          <a:p>
            <a:pPr marL="342900" indent="-342900">
              <a:buFont typeface="+mj-lt"/>
              <a:buAutoNum type="arabicPeriod"/>
            </a:pPr>
            <a:r>
              <a:rPr lang="es-CO" dirty="0">
                <a:latin typeface="Avenir Next LT Pro" panose="020B0504020202020204" pitchFamily="34" charset="0"/>
              </a:rPr>
              <a:t>En Año Nuevo…</a:t>
            </a:r>
          </a:p>
        </p:txBody>
      </p:sp>
      <p:sp>
        <p:nvSpPr>
          <p:cNvPr id="6" name="Arrow: Right 5">
            <a:extLst>
              <a:ext uri="{FF2B5EF4-FFF2-40B4-BE49-F238E27FC236}">
                <a16:creationId xmlns:a16="http://schemas.microsoft.com/office/drawing/2014/main" id="{727A4432-E43F-F7BB-F6B6-24F91F51AC83}"/>
              </a:ext>
            </a:extLst>
          </p:cNvPr>
          <p:cNvSpPr/>
          <p:nvPr/>
        </p:nvSpPr>
        <p:spPr>
          <a:xfrm>
            <a:off x="453769" y="5544723"/>
            <a:ext cx="6341477" cy="1272066"/>
          </a:xfrm>
          <a:prstGeom prst="rightArrow">
            <a:avLst/>
          </a:prstGeom>
          <a:noFill/>
          <a:ln>
            <a:solidFill>
              <a:srgbClr val="FF83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4D4D4D"/>
                </a:solidFill>
                <a:latin typeface="Avenir Next LT Pro" panose="020B0504020202020204" pitchFamily="34" charset="0"/>
              </a:rPr>
              <a:t>Challenge: Extend your sentences to say what you like and dislike.</a:t>
            </a:r>
          </a:p>
        </p:txBody>
      </p:sp>
    </p:spTree>
    <p:extLst>
      <p:ext uri="{BB962C8B-B14F-4D97-AF65-F5344CB8AC3E}">
        <p14:creationId xmlns:p14="http://schemas.microsoft.com/office/powerpoint/2010/main" val="27584074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Graphic 32" descr="Theatre with solid fill">
            <a:extLst>
              <a:ext uri="{FF2B5EF4-FFF2-40B4-BE49-F238E27FC236}">
                <a16:creationId xmlns:a16="http://schemas.microsoft.com/office/drawing/2014/main" id="{42224B4D-4ACA-4E81-B82C-BAA0C16A6D4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407905" y="341790"/>
            <a:ext cx="914400" cy="914400"/>
          </a:xfrm>
          <a:prstGeom prst="rect">
            <a:avLst/>
          </a:prstGeom>
        </p:spPr>
      </p:pic>
      <p:sp>
        <p:nvSpPr>
          <p:cNvPr id="7" name="TextBox 6">
            <a:extLst>
              <a:ext uri="{FF2B5EF4-FFF2-40B4-BE49-F238E27FC236}">
                <a16:creationId xmlns:a16="http://schemas.microsoft.com/office/drawing/2014/main" id="{CF240367-7D59-447E-82E2-0A24AAA12286}"/>
              </a:ext>
            </a:extLst>
          </p:cNvPr>
          <p:cNvSpPr txBox="1"/>
          <p:nvPr/>
        </p:nvSpPr>
        <p:spPr>
          <a:xfrm>
            <a:off x="1371601" y="614324"/>
            <a:ext cx="1013380" cy="369332"/>
          </a:xfrm>
          <a:prstGeom prst="rect">
            <a:avLst/>
          </a:prstGeom>
          <a:noFill/>
        </p:spPr>
        <p:txBody>
          <a:bodyPr wrap="square" rtlCol="0">
            <a:spAutoFit/>
          </a:bodyPr>
          <a:lstStyle/>
          <a:p>
            <a:r>
              <a:rPr lang="en-GB" b="1" dirty="0">
                <a:solidFill>
                  <a:srgbClr val="FF834F"/>
                </a:solidFill>
                <a:latin typeface="Avenir Next LT Pro" panose="020B0504020202020204" pitchFamily="34" charset="0"/>
              </a:rPr>
              <a:t>Ver:</a:t>
            </a:r>
          </a:p>
        </p:txBody>
      </p:sp>
      <p:sp>
        <p:nvSpPr>
          <p:cNvPr id="10" name="TextBox 9">
            <a:extLst>
              <a:ext uri="{FF2B5EF4-FFF2-40B4-BE49-F238E27FC236}">
                <a16:creationId xmlns:a16="http://schemas.microsoft.com/office/drawing/2014/main" id="{8BCBC414-8222-4856-A967-AE134731C446}"/>
              </a:ext>
            </a:extLst>
          </p:cNvPr>
          <p:cNvSpPr txBox="1"/>
          <p:nvPr/>
        </p:nvSpPr>
        <p:spPr>
          <a:xfrm>
            <a:off x="2059911" y="488462"/>
            <a:ext cx="9734877" cy="646331"/>
          </a:xfrm>
          <a:prstGeom prst="rect">
            <a:avLst/>
          </a:prstGeom>
          <a:noFill/>
        </p:spPr>
        <p:txBody>
          <a:bodyPr wrap="square" rtlCol="0">
            <a:spAutoFit/>
          </a:bodyPr>
          <a:lstStyle/>
          <a:p>
            <a:r>
              <a:rPr lang="es-ES" b="1" dirty="0">
                <a:latin typeface="Avenir Next LT Pro" panose="020B0504020202020204" pitchFamily="34" charset="0"/>
              </a:rPr>
              <a:t>Ve el vídeo, busca las palabras y toma apuntes de lo que escuchas</a:t>
            </a:r>
          </a:p>
          <a:p>
            <a:r>
              <a:rPr lang="en-GB" i="1" dirty="0">
                <a:latin typeface="Avenir Next LT Pro" panose="020B0504020202020204" pitchFamily="34" charset="0"/>
              </a:rPr>
              <a:t>Watch the video, look for the words and write notes about what you hear</a:t>
            </a:r>
          </a:p>
        </p:txBody>
      </p:sp>
      <p:pic>
        <p:nvPicPr>
          <p:cNvPr id="11" name="Picture 10">
            <a:extLst>
              <a:ext uri="{FF2B5EF4-FFF2-40B4-BE49-F238E27FC236}">
                <a16:creationId xmlns:a16="http://schemas.microsoft.com/office/drawing/2014/main" id="{8B7EF977-98F7-41F1-86A1-CDBE455552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12" name="TextBox 11">
            <a:extLst>
              <a:ext uri="{FF2B5EF4-FFF2-40B4-BE49-F238E27FC236}">
                <a16:creationId xmlns:a16="http://schemas.microsoft.com/office/drawing/2014/main" id="{1CE8AE65-ED41-45FA-B090-F36CF7E210C4}"/>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sp>
        <p:nvSpPr>
          <p:cNvPr id="4" name="TextBox 3">
            <a:extLst>
              <a:ext uri="{FF2B5EF4-FFF2-40B4-BE49-F238E27FC236}">
                <a16:creationId xmlns:a16="http://schemas.microsoft.com/office/drawing/2014/main" id="{974F0908-9DE8-E392-F06E-29CF96CCA02D}"/>
              </a:ext>
            </a:extLst>
          </p:cNvPr>
          <p:cNvSpPr txBox="1"/>
          <p:nvPr/>
        </p:nvSpPr>
        <p:spPr>
          <a:xfrm>
            <a:off x="167719" y="1471335"/>
            <a:ext cx="6093372" cy="369332"/>
          </a:xfrm>
          <a:prstGeom prst="rect">
            <a:avLst/>
          </a:prstGeom>
          <a:noFill/>
        </p:spPr>
        <p:txBody>
          <a:bodyPr wrap="square">
            <a:spAutoFit/>
          </a:bodyPr>
          <a:lstStyle/>
          <a:p>
            <a:r>
              <a:rPr lang="es-CO" i="1" dirty="0"/>
              <a:t>Opens in YouTube</a:t>
            </a:r>
          </a:p>
        </p:txBody>
      </p:sp>
      <p:pic>
        <p:nvPicPr>
          <p:cNvPr id="6" name="Picture 5">
            <a:hlinkClick r:id="rId6"/>
            <a:extLst>
              <a:ext uri="{FF2B5EF4-FFF2-40B4-BE49-F238E27FC236}">
                <a16:creationId xmlns:a16="http://schemas.microsoft.com/office/drawing/2014/main" id="{469E315C-19D9-BBE2-3288-4F325A3FF495}"/>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424998" y="1982458"/>
            <a:ext cx="7624075" cy="4325272"/>
          </a:xfrm>
          <a:prstGeom prst="rect">
            <a:avLst/>
          </a:prstGeom>
        </p:spPr>
      </p:pic>
      <p:sp>
        <p:nvSpPr>
          <p:cNvPr id="2" name="TextBox 1">
            <a:extLst>
              <a:ext uri="{FF2B5EF4-FFF2-40B4-BE49-F238E27FC236}">
                <a16:creationId xmlns:a16="http://schemas.microsoft.com/office/drawing/2014/main" id="{56BE9327-9FD3-681F-7D94-3B1345EF23E8}"/>
              </a:ext>
            </a:extLst>
          </p:cNvPr>
          <p:cNvSpPr txBox="1"/>
          <p:nvPr/>
        </p:nvSpPr>
        <p:spPr>
          <a:xfrm>
            <a:off x="8433678" y="1272573"/>
            <a:ext cx="4920076" cy="4247317"/>
          </a:xfrm>
          <a:prstGeom prst="rect">
            <a:avLst/>
          </a:prstGeom>
          <a:noFill/>
        </p:spPr>
        <p:txBody>
          <a:bodyPr wrap="square" rtlCol="0">
            <a:spAutoFit/>
          </a:bodyPr>
          <a:lstStyle/>
          <a:p>
            <a:pPr marL="342900" indent="-342900">
              <a:buFont typeface="+mj-lt"/>
              <a:buAutoNum type="arabicPeriod"/>
            </a:pPr>
            <a:r>
              <a:rPr lang="en-GB" dirty="0">
                <a:latin typeface="Avenir Next LT Pro" panose="020B0504020202020204" pitchFamily="34" charset="0"/>
              </a:rPr>
              <a:t>We are all very happy</a:t>
            </a:r>
          </a:p>
          <a:p>
            <a:pPr marL="342900" indent="-342900">
              <a:buFont typeface="+mj-lt"/>
              <a:buAutoNum type="arabicPeriod"/>
            </a:pPr>
            <a:endParaRPr lang="en-GB" dirty="0">
              <a:latin typeface="Avenir Next LT Pro" panose="020B0504020202020204" pitchFamily="34" charset="0"/>
            </a:endParaRPr>
          </a:p>
          <a:p>
            <a:pPr marL="342900" indent="-342900">
              <a:buFont typeface="+mj-lt"/>
              <a:buAutoNum type="arabicPeriod"/>
            </a:pPr>
            <a:r>
              <a:rPr lang="en-GB" dirty="0">
                <a:latin typeface="Avenir Next LT Pro" panose="020B0504020202020204" pitchFamily="34" charset="0"/>
              </a:rPr>
              <a:t>To have to go</a:t>
            </a:r>
          </a:p>
          <a:p>
            <a:pPr marL="342900" indent="-342900">
              <a:buFont typeface="+mj-lt"/>
              <a:buAutoNum type="arabicPeriod"/>
            </a:pPr>
            <a:endParaRPr lang="en-GB" dirty="0">
              <a:latin typeface="Avenir Next LT Pro" panose="020B0504020202020204" pitchFamily="34" charset="0"/>
            </a:endParaRPr>
          </a:p>
          <a:p>
            <a:pPr marL="342900" indent="-342900">
              <a:buFont typeface="+mj-lt"/>
              <a:buAutoNum type="arabicPeriod"/>
            </a:pPr>
            <a:r>
              <a:rPr lang="en-GB" dirty="0">
                <a:latin typeface="Avenir Next LT Pro" panose="020B0504020202020204" pitchFamily="34" charset="0"/>
              </a:rPr>
              <a:t>For me</a:t>
            </a:r>
          </a:p>
          <a:p>
            <a:pPr marL="342900" indent="-342900">
              <a:buFont typeface="+mj-lt"/>
              <a:buAutoNum type="arabicPeriod"/>
            </a:pPr>
            <a:endParaRPr lang="en-GB" dirty="0">
              <a:latin typeface="Avenir Next LT Pro" panose="020B0504020202020204" pitchFamily="34" charset="0"/>
            </a:endParaRPr>
          </a:p>
          <a:p>
            <a:pPr marL="342900" indent="-342900">
              <a:buFont typeface="+mj-lt"/>
              <a:buAutoNum type="arabicPeriod"/>
            </a:pPr>
            <a:r>
              <a:rPr lang="en-GB" dirty="0">
                <a:latin typeface="Avenir Next LT Pro" panose="020B0504020202020204" pitchFamily="34" charset="0"/>
              </a:rPr>
              <a:t>Nougat bars</a:t>
            </a:r>
          </a:p>
          <a:p>
            <a:pPr marL="342900" indent="-342900">
              <a:buFont typeface="+mj-lt"/>
              <a:buAutoNum type="arabicPeriod"/>
            </a:pPr>
            <a:endParaRPr lang="en-GB" dirty="0">
              <a:latin typeface="Avenir Next LT Pro" panose="020B0504020202020204" pitchFamily="34" charset="0"/>
            </a:endParaRPr>
          </a:p>
          <a:p>
            <a:pPr marL="342900" indent="-342900">
              <a:buFont typeface="+mj-lt"/>
              <a:buAutoNum type="arabicPeriod"/>
            </a:pPr>
            <a:r>
              <a:rPr lang="en-GB" dirty="0">
                <a:latin typeface="Avenir Next LT Pro" panose="020B0504020202020204" pitchFamily="34" charset="0"/>
              </a:rPr>
              <a:t>Sweets</a:t>
            </a:r>
          </a:p>
          <a:p>
            <a:pPr marL="342900" indent="-342900">
              <a:buFont typeface="+mj-lt"/>
              <a:buAutoNum type="arabicPeriod"/>
            </a:pPr>
            <a:endParaRPr lang="en-GB" dirty="0">
              <a:latin typeface="Avenir Next LT Pro" panose="020B0504020202020204" pitchFamily="34" charset="0"/>
            </a:endParaRPr>
          </a:p>
          <a:p>
            <a:pPr marL="342900" indent="-342900">
              <a:buFont typeface="+mj-lt"/>
              <a:buAutoNum type="arabicPeriod"/>
            </a:pPr>
            <a:r>
              <a:rPr lang="en-GB" dirty="0">
                <a:latin typeface="Avenir Next LT Pro" panose="020B0504020202020204" pitchFamily="34" charset="0"/>
              </a:rPr>
              <a:t>Really tasty</a:t>
            </a:r>
          </a:p>
          <a:p>
            <a:pPr marL="342900" indent="-342900">
              <a:buFont typeface="+mj-lt"/>
              <a:buAutoNum type="arabicPeriod"/>
            </a:pPr>
            <a:endParaRPr lang="en-GB" dirty="0">
              <a:latin typeface="Avenir Next LT Pro" panose="020B0504020202020204" pitchFamily="34" charset="0"/>
            </a:endParaRPr>
          </a:p>
          <a:p>
            <a:pPr marL="342900" indent="-342900">
              <a:buFont typeface="+mj-lt"/>
              <a:buAutoNum type="arabicPeriod"/>
            </a:pPr>
            <a:r>
              <a:rPr lang="en-GB" dirty="0">
                <a:latin typeface="Avenir Next LT Pro" panose="020B0504020202020204" pitchFamily="34" charset="0"/>
              </a:rPr>
              <a:t>It’s difficult for me</a:t>
            </a:r>
          </a:p>
          <a:p>
            <a:pPr marL="342900" indent="-342900">
              <a:buFont typeface="+mj-lt"/>
              <a:buAutoNum type="arabicPeriod"/>
            </a:pPr>
            <a:endParaRPr lang="en-GB" dirty="0">
              <a:latin typeface="Avenir Next LT Pro" panose="020B0504020202020204" pitchFamily="34" charset="0"/>
            </a:endParaRPr>
          </a:p>
          <a:p>
            <a:pPr marL="342900" indent="-342900">
              <a:buFont typeface="+mj-lt"/>
              <a:buAutoNum type="arabicPeriod"/>
            </a:pPr>
            <a:r>
              <a:rPr lang="en-GB" dirty="0">
                <a:latin typeface="Avenir Next LT Pro" panose="020B0504020202020204" pitchFamily="34" charset="0"/>
              </a:rPr>
              <a:t>I don’t like much</a:t>
            </a:r>
          </a:p>
        </p:txBody>
      </p:sp>
      <p:sp>
        <p:nvSpPr>
          <p:cNvPr id="3" name="TextBox 2">
            <a:extLst>
              <a:ext uri="{FF2B5EF4-FFF2-40B4-BE49-F238E27FC236}">
                <a16:creationId xmlns:a16="http://schemas.microsoft.com/office/drawing/2014/main" id="{39D16B66-7A6F-F348-6182-7C2946E22FF7}"/>
              </a:ext>
            </a:extLst>
          </p:cNvPr>
          <p:cNvSpPr txBox="1"/>
          <p:nvPr/>
        </p:nvSpPr>
        <p:spPr>
          <a:xfrm>
            <a:off x="8461108" y="1581390"/>
            <a:ext cx="3784087" cy="4247317"/>
          </a:xfrm>
          <a:prstGeom prst="rect">
            <a:avLst/>
          </a:prstGeom>
          <a:noFill/>
        </p:spPr>
        <p:txBody>
          <a:bodyPr wrap="square" rtlCol="0">
            <a:spAutoFit/>
          </a:bodyPr>
          <a:lstStyle/>
          <a:p>
            <a:pPr marL="342900" indent="-342900">
              <a:buFont typeface="+mj-lt"/>
              <a:buAutoNum type="arabicPeriod"/>
            </a:pPr>
            <a:r>
              <a:rPr lang="es-CO" dirty="0">
                <a:solidFill>
                  <a:srgbClr val="FF834F"/>
                </a:solidFill>
                <a:latin typeface="Avenir Next LT Pro" panose="020B0504020202020204" pitchFamily="34" charset="0"/>
              </a:rPr>
              <a:t>Todos estamos muy contentos</a:t>
            </a:r>
          </a:p>
          <a:p>
            <a:pPr marL="342900" indent="-342900">
              <a:buFont typeface="+mj-lt"/>
              <a:buAutoNum type="arabicPeriod"/>
            </a:pPr>
            <a:endParaRPr lang="es-CO" dirty="0">
              <a:solidFill>
                <a:srgbClr val="FF834F"/>
              </a:solidFill>
              <a:latin typeface="Avenir Next LT Pro" panose="020B0504020202020204" pitchFamily="34" charset="0"/>
            </a:endParaRPr>
          </a:p>
          <a:p>
            <a:pPr marL="342900" indent="-342900">
              <a:buFont typeface="+mj-lt"/>
              <a:buAutoNum type="arabicPeriod"/>
            </a:pPr>
            <a:r>
              <a:rPr lang="es-CO" dirty="0">
                <a:solidFill>
                  <a:srgbClr val="FF834F"/>
                </a:solidFill>
                <a:latin typeface="Avenir Next LT Pro" panose="020B0504020202020204" pitchFamily="34" charset="0"/>
              </a:rPr>
              <a:t>Tener que ir</a:t>
            </a:r>
          </a:p>
          <a:p>
            <a:pPr marL="342900" indent="-342900">
              <a:buFont typeface="+mj-lt"/>
              <a:buAutoNum type="arabicPeriod"/>
            </a:pPr>
            <a:endParaRPr lang="es-CO" dirty="0">
              <a:solidFill>
                <a:srgbClr val="FF834F"/>
              </a:solidFill>
              <a:latin typeface="Avenir Next LT Pro" panose="020B0504020202020204" pitchFamily="34" charset="0"/>
            </a:endParaRPr>
          </a:p>
          <a:p>
            <a:pPr marL="342900" indent="-342900">
              <a:buFont typeface="+mj-lt"/>
              <a:buAutoNum type="arabicPeriod"/>
            </a:pPr>
            <a:r>
              <a:rPr lang="es-CO" dirty="0">
                <a:solidFill>
                  <a:srgbClr val="FF834F"/>
                </a:solidFill>
                <a:latin typeface="Avenir Next LT Pro" panose="020B0504020202020204" pitchFamily="34" charset="0"/>
              </a:rPr>
              <a:t>Para mí</a:t>
            </a:r>
          </a:p>
          <a:p>
            <a:pPr marL="342900" indent="-342900">
              <a:buFont typeface="+mj-lt"/>
              <a:buAutoNum type="arabicPeriod"/>
            </a:pPr>
            <a:endParaRPr lang="es-CO" dirty="0">
              <a:solidFill>
                <a:srgbClr val="FF834F"/>
              </a:solidFill>
              <a:latin typeface="Avenir Next LT Pro" panose="020B0504020202020204" pitchFamily="34" charset="0"/>
            </a:endParaRPr>
          </a:p>
          <a:p>
            <a:pPr marL="342900" indent="-342900">
              <a:buFont typeface="+mj-lt"/>
              <a:buAutoNum type="arabicPeriod"/>
            </a:pPr>
            <a:r>
              <a:rPr lang="es-CO" dirty="0">
                <a:solidFill>
                  <a:srgbClr val="FF834F"/>
                </a:solidFill>
                <a:latin typeface="Avenir Next LT Pro" panose="020B0504020202020204" pitchFamily="34" charset="0"/>
              </a:rPr>
              <a:t>Turrón </a:t>
            </a:r>
          </a:p>
          <a:p>
            <a:pPr marL="342900" indent="-342900">
              <a:buFont typeface="+mj-lt"/>
              <a:buAutoNum type="arabicPeriod"/>
            </a:pPr>
            <a:endParaRPr lang="es-CO" dirty="0">
              <a:solidFill>
                <a:srgbClr val="FF834F"/>
              </a:solidFill>
              <a:latin typeface="Avenir Next LT Pro" panose="020B0504020202020204" pitchFamily="34" charset="0"/>
            </a:endParaRPr>
          </a:p>
          <a:p>
            <a:pPr marL="342900" indent="-342900">
              <a:buFont typeface="+mj-lt"/>
              <a:buAutoNum type="arabicPeriod"/>
            </a:pPr>
            <a:r>
              <a:rPr lang="es-CO" dirty="0">
                <a:solidFill>
                  <a:srgbClr val="FF834F"/>
                </a:solidFill>
                <a:latin typeface="Avenir Next LT Pro" panose="020B0504020202020204" pitchFamily="34" charset="0"/>
              </a:rPr>
              <a:t>Dulces</a:t>
            </a:r>
          </a:p>
          <a:p>
            <a:pPr marL="342900" indent="-342900">
              <a:buFont typeface="+mj-lt"/>
              <a:buAutoNum type="arabicPeriod"/>
            </a:pPr>
            <a:endParaRPr lang="es-CO" dirty="0">
              <a:solidFill>
                <a:srgbClr val="FF834F"/>
              </a:solidFill>
              <a:latin typeface="Avenir Next LT Pro" panose="020B0504020202020204" pitchFamily="34" charset="0"/>
            </a:endParaRPr>
          </a:p>
          <a:p>
            <a:pPr marL="342900" indent="-342900">
              <a:buFont typeface="+mj-lt"/>
              <a:buAutoNum type="arabicPeriod"/>
            </a:pPr>
            <a:r>
              <a:rPr lang="es-CO" dirty="0">
                <a:solidFill>
                  <a:srgbClr val="FF834F"/>
                </a:solidFill>
                <a:latin typeface="Avenir Next LT Pro" panose="020B0504020202020204" pitchFamily="34" charset="0"/>
              </a:rPr>
              <a:t>Riquísimo</a:t>
            </a:r>
          </a:p>
          <a:p>
            <a:pPr marL="342900" indent="-342900">
              <a:buFont typeface="+mj-lt"/>
              <a:buAutoNum type="arabicPeriod"/>
            </a:pPr>
            <a:endParaRPr lang="es-CO" dirty="0">
              <a:solidFill>
                <a:srgbClr val="FF834F"/>
              </a:solidFill>
              <a:latin typeface="Avenir Next LT Pro" panose="020B0504020202020204" pitchFamily="34" charset="0"/>
            </a:endParaRPr>
          </a:p>
          <a:p>
            <a:pPr marL="342900" indent="-342900">
              <a:buFont typeface="+mj-lt"/>
              <a:buAutoNum type="arabicPeriod"/>
            </a:pPr>
            <a:r>
              <a:rPr lang="es-CO" dirty="0">
                <a:solidFill>
                  <a:srgbClr val="FF834F"/>
                </a:solidFill>
                <a:latin typeface="Avenir Next LT Pro" panose="020B0504020202020204" pitchFamily="34" charset="0"/>
              </a:rPr>
              <a:t>Me resulta difícil</a:t>
            </a:r>
          </a:p>
          <a:p>
            <a:pPr marL="342900" indent="-342900">
              <a:buFont typeface="+mj-lt"/>
              <a:buAutoNum type="arabicPeriod"/>
            </a:pPr>
            <a:endParaRPr lang="es-CO" dirty="0">
              <a:solidFill>
                <a:srgbClr val="FF834F"/>
              </a:solidFill>
              <a:latin typeface="Avenir Next LT Pro" panose="020B0504020202020204" pitchFamily="34" charset="0"/>
            </a:endParaRPr>
          </a:p>
          <a:p>
            <a:pPr marL="342900" indent="-342900">
              <a:buFont typeface="+mj-lt"/>
              <a:buAutoNum type="arabicPeriod"/>
            </a:pPr>
            <a:r>
              <a:rPr lang="es-CO" dirty="0">
                <a:solidFill>
                  <a:srgbClr val="FF834F"/>
                </a:solidFill>
                <a:latin typeface="Avenir Next LT Pro" panose="020B0504020202020204" pitchFamily="34" charset="0"/>
              </a:rPr>
              <a:t>No me gusta tanto</a:t>
            </a:r>
          </a:p>
        </p:txBody>
      </p:sp>
    </p:spTree>
    <p:extLst>
      <p:ext uri="{BB962C8B-B14F-4D97-AF65-F5344CB8AC3E}">
        <p14:creationId xmlns:p14="http://schemas.microsoft.com/office/powerpoint/2010/main" val="724338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 calcmode="lin" valueType="num">
                                      <p:cBhvr additive="base">
                                        <p:cTn id="3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 calcmode="lin" valueType="num">
                                      <p:cBhvr additive="base">
                                        <p:cTn id="43"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14" end="14"/>
                                            </p:txEl>
                                          </p:spTgt>
                                        </p:tgtEl>
                                        <p:attrNameLst>
                                          <p:attrName>style.visibility</p:attrName>
                                        </p:attrNameLst>
                                      </p:cBhvr>
                                      <p:to>
                                        <p:strVal val="visible"/>
                                      </p:to>
                                    </p:set>
                                    <p:anim calcmode="lin" valueType="num">
                                      <p:cBhvr additive="base">
                                        <p:cTn id="49"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Graphic 15" descr="Signature outline">
            <a:extLst>
              <a:ext uri="{FF2B5EF4-FFF2-40B4-BE49-F238E27FC236}">
                <a16:creationId xmlns:a16="http://schemas.microsoft.com/office/drawing/2014/main" id="{320C820F-D396-46C8-AEBC-906BC56EE62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4911" y="341789"/>
            <a:ext cx="914400" cy="914400"/>
          </a:xfrm>
          <a:prstGeom prst="rect">
            <a:avLst/>
          </a:prstGeom>
        </p:spPr>
      </p:pic>
      <p:sp>
        <p:nvSpPr>
          <p:cNvPr id="7" name="TextBox 6">
            <a:extLst>
              <a:ext uri="{FF2B5EF4-FFF2-40B4-BE49-F238E27FC236}">
                <a16:creationId xmlns:a16="http://schemas.microsoft.com/office/drawing/2014/main" id="{CF240367-7D59-447E-82E2-0A24AAA12286}"/>
              </a:ext>
            </a:extLst>
          </p:cNvPr>
          <p:cNvSpPr txBox="1"/>
          <p:nvPr/>
        </p:nvSpPr>
        <p:spPr>
          <a:xfrm>
            <a:off x="1371601" y="614324"/>
            <a:ext cx="1288472" cy="369332"/>
          </a:xfrm>
          <a:prstGeom prst="rect">
            <a:avLst/>
          </a:prstGeom>
          <a:noFill/>
        </p:spPr>
        <p:txBody>
          <a:bodyPr wrap="square" rtlCol="0">
            <a:spAutoFit/>
          </a:bodyPr>
          <a:lstStyle/>
          <a:p>
            <a:r>
              <a:rPr lang="en-GB" b="1" dirty="0">
                <a:solidFill>
                  <a:srgbClr val="FF834F"/>
                </a:solidFill>
                <a:latin typeface="Avenir Next LT Pro" panose="020B0504020202020204" pitchFamily="34" charset="0"/>
              </a:rPr>
              <a:t>Plenary</a:t>
            </a:r>
          </a:p>
        </p:txBody>
      </p:sp>
      <p:sp>
        <p:nvSpPr>
          <p:cNvPr id="10" name="TextBox 9">
            <a:extLst>
              <a:ext uri="{FF2B5EF4-FFF2-40B4-BE49-F238E27FC236}">
                <a16:creationId xmlns:a16="http://schemas.microsoft.com/office/drawing/2014/main" id="{8BCBC414-8222-4856-A967-AE134731C446}"/>
              </a:ext>
            </a:extLst>
          </p:cNvPr>
          <p:cNvSpPr txBox="1"/>
          <p:nvPr/>
        </p:nvSpPr>
        <p:spPr>
          <a:xfrm>
            <a:off x="2515585" y="475823"/>
            <a:ext cx="6645898" cy="646331"/>
          </a:xfrm>
          <a:prstGeom prst="rect">
            <a:avLst/>
          </a:prstGeom>
          <a:noFill/>
        </p:spPr>
        <p:txBody>
          <a:bodyPr wrap="square" rtlCol="0">
            <a:spAutoFit/>
          </a:bodyPr>
          <a:lstStyle/>
          <a:p>
            <a:r>
              <a:rPr lang="es-CO" b="1" dirty="0">
                <a:latin typeface="Avenir Next LT Pro" panose="020B0504020202020204" pitchFamily="34" charset="0"/>
              </a:rPr>
              <a:t>Contesta la pregunta en tu cuaderno</a:t>
            </a:r>
          </a:p>
          <a:p>
            <a:r>
              <a:rPr lang="en-GB" i="1" dirty="0">
                <a:latin typeface="Avenir Next LT Pro" panose="020B0504020202020204" pitchFamily="34" charset="0"/>
              </a:rPr>
              <a:t>Answer the question in your book</a:t>
            </a:r>
          </a:p>
        </p:txBody>
      </p:sp>
      <p:pic>
        <p:nvPicPr>
          <p:cNvPr id="11" name="Picture 10">
            <a:extLst>
              <a:ext uri="{FF2B5EF4-FFF2-40B4-BE49-F238E27FC236}">
                <a16:creationId xmlns:a16="http://schemas.microsoft.com/office/drawing/2014/main" id="{8B7EF977-98F7-41F1-86A1-CDBE455552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12" name="TextBox 11">
            <a:extLst>
              <a:ext uri="{FF2B5EF4-FFF2-40B4-BE49-F238E27FC236}">
                <a16:creationId xmlns:a16="http://schemas.microsoft.com/office/drawing/2014/main" id="{1CE8AE65-ED41-45FA-B090-F36CF7E210C4}"/>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sp>
        <p:nvSpPr>
          <p:cNvPr id="48" name="TextBox 47">
            <a:extLst>
              <a:ext uri="{FF2B5EF4-FFF2-40B4-BE49-F238E27FC236}">
                <a16:creationId xmlns:a16="http://schemas.microsoft.com/office/drawing/2014/main" id="{E072A167-BB28-458A-BC68-A26CA8515453}"/>
              </a:ext>
            </a:extLst>
          </p:cNvPr>
          <p:cNvSpPr txBox="1"/>
          <p:nvPr/>
        </p:nvSpPr>
        <p:spPr>
          <a:xfrm>
            <a:off x="401507" y="1326984"/>
            <a:ext cx="7643036" cy="523220"/>
          </a:xfrm>
          <a:prstGeom prst="rect">
            <a:avLst/>
          </a:prstGeom>
          <a:noFill/>
        </p:spPr>
        <p:txBody>
          <a:bodyPr wrap="square" rtlCol="0">
            <a:spAutoFit/>
          </a:bodyPr>
          <a:lstStyle/>
          <a:p>
            <a:r>
              <a:rPr lang="es-CO" sz="2800" dirty="0">
                <a:latin typeface="Avenir Next LT Pro" panose="020B0504020202020204" pitchFamily="34" charset="0"/>
              </a:rPr>
              <a:t>¿Cómo celebras Navidad?</a:t>
            </a:r>
          </a:p>
        </p:txBody>
      </p:sp>
      <p:sp>
        <p:nvSpPr>
          <p:cNvPr id="50" name="Arrow: Right 49">
            <a:extLst>
              <a:ext uri="{FF2B5EF4-FFF2-40B4-BE49-F238E27FC236}">
                <a16:creationId xmlns:a16="http://schemas.microsoft.com/office/drawing/2014/main" id="{A3A8346D-50BB-4969-8236-4628ACFB3150}"/>
              </a:ext>
            </a:extLst>
          </p:cNvPr>
          <p:cNvSpPr/>
          <p:nvPr/>
        </p:nvSpPr>
        <p:spPr>
          <a:xfrm>
            <a:off x="4971495" y="5531016"/>
            <a:ext cx="7104048" cy="934614"/>
          </a:xfrm>
          <a:prstGeom prst="rightArrow">
            <a:avLst/>
          </a:prstGeom>
          <a:noFill/>
          <a:ln>
            <a:solidFill>
              <a:srgbClr val="FF83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4D4D4D"/>
                </a:solidFill>
                <a:latin typeface="Avenir Next LT Pro" panose="020B0504020202020204" pitchFamily="34" charset="0"/>
              </a:rPr>
              <a:t>Challenge: write what you do if it’s snowy</a:t>
            </a:r>
          </a:p>
        </p:txBody>
      </p:sp>
      <p:sp>
        <p:nvSpPr>
          <p:cNvPr id="2" name="TextBox 1">
            <a:extLst>
              <a:ext uri="{FF2B5EF4-FFF2-40B4-BE49-F238E27FC236}">
                <a16:creationId xmlns:a16="http://schemas.microsoft.com/office/drawing/2014/main" id="{5ACEE229-EA68-B217-6BF1-70AD385B6EBD}"/>
              </a:ext>
            </a:extLst>
          </p:cNvPr>
          <p:cNvSpPr txBox="1"/>
          <p:nvPr/>
        </p:nvSpPr>
        <p:spPr>
          <a:xfrm>
            <a:off x="669104" y="2075432"/>
            <a:ext cx="10853792" cy="2862322"/>
          </a:xfrm>
          <a:prstGeom prst="rect">
            <a:avLst/>
          </a:prstGeom>
          <a:noFill/>
        </p:spPr>
        <p:txBody>
          <a:bodyPr wrap="square" rtlCol="0">
            <a:spAutoFit/>
          </a:bodyPr>
          <a:lstStyle/>
          <a:p>
            <a:r>
              <a:rPr lang="es-CO" dirty="0" err="1">
                <a:solidFill>
                  <a:schemeClr val="accent6">
                    <a:lumMod val="75000"/>
                  </a:schemeClr>
                </a:solidFill>
                <a:latin typeface="Avenir Next LT Pro" panose="020B0504020202020204" pitchFamily="34" charset="0"/>
              </a:rPr>
              <a:t>Success</a:t>
            </a:r>
            <a:r>
              <a:rPr lang="es-CO" dirty="0">
                <a:solidFill>
                  <a:schemeClr val="accent6">
                    <a:lumMod val="75000"/>
                  </a:schemeClr>
                </a:solidFill>
                <a:latin typeface="Avenir Next LT Pro" panose="020B0504020202020204" pitchFamily="34" charset="0"/>
              </a:rPr>
              <a:t> </a:t>
            </a:r>
            <a:r>
              <a:rPr lang="es-CO" dirty="0" err="1">
                <a:solidFill>
                  <a:schemeClr val="accent6">
                    <a:lumMod val="75000"/>
                  </a:schemeClr>
                </a:solidFill>
                <a:latin typeface="Avenir Next LT Pro" panose="020B0504020202020204" pitchFamily="34" charset="0"/>
              </a:rPr>
              <a:t>criteria</a:t>
            </a:r>
            <a:r>
              <a:rPr lang="es-CO" dirty="0">
                <a:solidFill>
                  <a:schemeClr val="accent6">
                    <a:lumMod val="75000"/>
                  </a:schemeClr>
                </a:solidFill>
                <a:latin typeface="Avenir Next LT Pro" panose="020B0504020202020204" pitchFamily="34" charset="0"/>
              </a:rPr>
              <a:t>:</a:t>
            </a:r>
          </a:p>
          <a:p>
            <a:pPr marL="285750" indent="-285750">
              <a:buFont typeface="Arial" panose="020B0604020202020204" pitchFamily="34" charset="0"/>
              <a:buChar char="•"/>
            </a:pPr>
            <a:r>
              <a:rPr lang="es-CO" dirty="0">
                <a:solidFill>
                  <a:schemeClr val="accent6">
                    <a:lumMod val="75000"/>
                  </a:schemeClr>
                </a:solidFill>
                <a:latin typeface="Avenir Next LT Pro" panose="020B0504020202020204" pitchFamily="34" charset="0"/>
              </a:rPr>
              <a:t>A mixture </a:t>
            </a:r>
            <a:r>
              <a:rPr lang="es-CO" dirty="0" err="1">
                <a:solidFill>
                  <a:schemeClr val="accent6">
                    <a:lumMod val="75000"/>
                  </a:schemeClr>
                </a:solidFill>
                <a:latin typeface="Avenir Next LT Pro" panose="020B0504020202020204" pitchFamily="34" charset="0"/>
              </a:rPr>
              <a:t>of</a:t>
            </a:r>
            <a:r>
              <a:rPr lang="es-CO" dirty="0">
                <a:solidFill>
                  <a:schemeClr val="accent6">
                    <a:lumMod val="75000"/>
                  </a:schemeClr>
                </a:solidFill>
                <a:latin typeface="Avenir Next LT Pro" panose="020B0504020202020204" pitchFamily="34" charset="0"/>
              </a:rPr>
              <a:t> </a:t>
            </a:r>
            <a:r>
              <a:rPr lang="es-CO" dirty="0" err="1">
                <a:solidFill>
                  <a:schemeClr val="accent6">
                    <a:lumMod val="75000"/>
                  </a:schemeClr>
                </a:solidFill>
                <a:latin typeface="Avenir Next LT Pro" panose="020B0504020202020204" pitchFamily="34" charset="0"/>
              </a:rPr>
              <a:t>correctly</a:t>
            </a:r>
            <a:r>
              <a:rPr lang="es-CO" dirty="0">
                <a:solidFill>
                  <a:schemeClr val="accent6">
                    <a:lumMod val="75000"/>
                  </a:schemeClr>
                </a:solidFill>
                <a:latin typeface="Avenir Next LT Pro" panose="020B0504020202020204" pitchFamily="34" charset="0"/>
              </a:rPr>
              <a:t> </a:t>
            </a:r>
            <a:r>
              <a:rPr lang="es-CO" dirty="0" err="1">
                <a:solidFill>
                  <a:schemeClr val="accent6">
                    <a:lumMod val="75000"/>
                  </a:schemeClr>
                </a:solidFill>
                <a:latin typeface="Avenir Next LT Pro" panose="020B0504020202020204" pitchFamily="34" charset="0"/>
              </a:rPr>
              <a:t>conjugated</a:t>
            </a:r>
            <a:r>
              <a:rPr lang="es-CO" dirty="0">
                <a:solidFill>
                  <a:schemeClr val="accent6">
                    <a:lumMod val="75000"/>
                  </a:schemeClr>
                </a:solidFill>
                <a:latin typeface="Avenir Next LT Pro" panose="020B0504020202020204" pitchFamily="34" charset="0"/>
              </a:rPr>
              <a:t> </a:t>
            </a:r>
            <a:r>
              <a:rPr lang="es-CO" dirty="0" err="1">
                <a:solidFill>
                  <a:schemeClr val="accent6">
                    <a:lumMod val="75000"/>
                  </a:schemeClr>
                </a:solidFill>
                <a:latin typeface="Avenir Next LT Pro" panose="020B0504020202020204" pitchFamily="34" charset="0"/>
              </a:rPr>
              <a:t>verbs</a:t>
            </a:r>
            <a:r>
              <a:rPr lang="es-CO" dirty="0">
                <a:solidFill>
                  <a:schemeClr val="accent6">
                    <a:lumMod val="75000"/>
                  </a:schemeClr>
                </a:solidFill>
                <a:latin typeface="Avenir Next LT Pro" panose="020B0504020202020204" pitchFamily="34" charset="0"/>
              </a:rPr>
              <a:t> in </a:t>
            </a:r>
            <a:r>
              <a:rPr lang="es-CO" dirty="0" err="1">
                <a:solidFill>
                  <a:schemeClr val="accent6">
                    <a:lumMod val="75000"/>
                  </a:schemeClr>
                </a:solidFill>
                <a:latin typeface="Avenir Next LT Pro" panose="020B0504020202020204" pitchFamily="34" charset="0"/>
              </a:rPr>
              <a:t>the</a:t>
            </a:r>
            <a:r>
              <a:rPr lang="es-CO" dirty="0">
                <a:solidFill>
                  <a:schemeClr val="accent6">
                    <a:lumMod val="75000"/>
                  </a:schemeClr>
                </a:solidFill>
                <a:latin typeface="Avenir Next LT Pro" panose="020B0504020202020204" pitchFamily="34" charset="0"/>
              </a:rPr>
              <a:t> </a:t>
            </a:r>
            <a:r>
              <a:rPr lang="es-CO" dirty="0" err="1">
                <a:solidFill>
                  <a:schemeClr val="accent6">
                    <a:lumMod val="75000"/>
                  </a:schemeClr>
                </a:solidFill>
                <a:latin typeface="Avenir Next LT Pro" panose="020B0504020202020204" pitchFamily="34" charset="0"/>
              </a:rPr>
              <a:t>Present</a:t>
            </a:r>
            <a:r>
              <a:rPr lang="es-CO" dirty="0">
                <a:solidFill>
                  <a:schemeClr val="accent6">
                    <a:lumMod val="75000"/>
                  </a:schemeClr>
                </a:solidFill>
                <a:latin typeface="Avenir Next LT Pro" panose="020B0504020202020204" pitchFamily="34" charset="0"/>
              </a:rPr>
              <a:t> (lanzo/celebro/cocino/etc.)</a:t>
            </a:r>
          </a:p>
          <a:p>
            <a:pPr marL="285750" indent="-285750">
              <a:buFont typeface="Arial" panose="020B0604020202020204" pitchFamily="34" charset="0"/>
              <a:buChar char="•"/>
            </a:pPr>
            <a:r>
              <a:rPr lang="es-CO" dirty="0" err="1">
                <a:solidFill>
                  <a:schemeClr val="accent6">
                    <a:lumMod val="75000"/>
                  </a:schemeClr>
                </a:solidFill>
                <a:latin typeface="Avenir Next LT Pro" panose="020B0504020202020204" pitchFamily="34" charset="0"/>
              </a:rPr>
              <a:t>Justified</a:t>
            </a:r>
            <a:r>
              <a:rPr lang="es-CO" dirty="0">
                <a:solidFill>
                  <a:schemeClr val="accent6">
                    <a:lumMod val="75000"/>
                  </a:schemeClr>
                </a:solidFill>
                <a:latin typeface="Avenir Next LT Pro" panose="020B0504020202020204" pitchFamily="34" charset="0"/>
              </a:rPr>
              <a:t> </a:t>
            </a:r>
            <a:r>
              <a:rPr lang="es-CO" dirty="0" err="1">
                <a:solidFill>
                  <a:schemeClr val="accent6">
                    <a:lumMod val="75000"/>
                  </a:schemeClr>
                </a:solidFill>
                <a:latin typeface="Avenir Next LT Pro" panose="020B0504020202020204" pitchFamily="34" charset="0"/>
              </a:rPr>
              <a:t>opinion</a:t>
            </a:r>
            <a:r>
              <a:rPr lang="es-CO" dirty="0">
                <a:solidFill>
                  <a:schemeClr val="accent6">
                    <a:lumMod val="75000"/>
                  </a:schemeClr>
                </a:solidFill>
                <a:latin typeface="Avenir Next LT Pro" panose="020B0504020202020204" pitchFamily="34" charset="0"/>
              </a:rPr>
              <a:t> (me gusta porque es divertido)</a:t>
            </a:r>
          </a:p>
          <a:p>
            <a:pPr marL="285750" indent="-285750">
              <a:buFont typeface="Arial" panose="020B0604020202020204" pitchFamily="34" charset="0"/>
              <a:buChar char="•"/>
            </a:pPr>
            <a:r>
              <a:rPr lang="es-CO" dirty="0">
                <a:solidFill>
                  <a:schemeClr val="accent6">
                    <a:lumMod val="75000"/>
                  </a:schemeClr>
                </a:solidFill>
                <a:latin typeface="Avenir Next LT Pro" panose="020B0504020202020204" pitchFamily="34" charset="0"/>
              </a:rPr>
              <a:t>Christmas </a:t>
            </a:r>
            <a:r>
              <a:rPr lang="es-CO" dirty="0" err="1">
                <a:solidFill>
                  <a:schemeClr val="accent6">
                    <a:lumMod val="75000"/>
                  </a:schemeClr>
                </a:solidFill>
                <a:latin typeface="Avenir Next LT Pro" panose="020B0504020202020204" pitchFamily="34" charset="0"/>
              </a:rPr>
              <a:t>topic-specific</a:t>
            </a:r>
            <a:r>
              <a:rPr lang="es-CO" dirty="0">
                <a:solidFill>
                  <a:schemeClr val="accent6">
                    <a:lumMod val="75000"/>
                  </a:schemeClr>
                </a:solidFill>
                <a:latin typeface="Avenir Next LT Pro" panose="020B0504020202020204" pitchFamily="34" charset="0"/>
              </a:rPr>
              <a:t> </a:t>
            </a:r>
            <a:r>
              <a:rPr lang="es-CO" dirty="0" err="1">
                <a:solidFill>
                  <a:schemeClr val="accent6">
                    <a:lumMod val="75000"/>
                  </a:schemeClr>
                </a:solidFill>
                <a:latin typeface="Avenir Next LT Pro" panose="020B0504020202020204" pitchFamily="34" charset="0"/>
              </a:rPr>
              <a:t>vocabulary</a:t>
            </a:r>
            <a:endParaRPr lang="es-CO" dirty="0">
              <a:solidFill>
                <a:schemeClr val="accent6">
                  <a:lumMod val="75000"/>
                </a:schemeClr>
              </a:solidFill>
              <a:latin typeface="Avenir Next LT Pro" panose="020B0504020202020204" pitchFamily="34" charset="0"/>
            </a:endParaRPr>
          </a:p>
          <a:p>
            <a:endParaRPr lang="es-CO" dirty="0">
              <a:latin typeface="Avenir Next LT Pro" panose="020B0504020202020204" pitchFamily="34" charset="0"/>
            </a:endParaRPr>
          </a:p>
          <a:p>
            <a:r>
              <a:rPr lang="es-CO" dirty="0" err="1">
                <a:latin typeface="Avenir Next LT Pro" panose="020B0504020202020204" pitchFamily="34" charset="0"/>
              </a:rPr>
              <a:t>Class</a:t>
            </a:r>
            <a:r>
              <a:rPr lang="es-CO" dirty="0">
                <a:latin typeface="Avenir Next LT Pro" panose="020B0504020202020204" pitchFamily="34" charset="0"/>
              </a:rPr>
              <a:t> </a:t>
            </a:r>
            <a:r>
              <a:rPr lang="es-CO" dirty="0" err="1">
                <a:latin typeface="Avenir Next LT Pro" panose="020B0504020202020204" pitchFamily="34" charset="0"/>
              </a:rPr>
              <a:t>model</a:t>
            </a:r>
            <a:r>
              <a:rPr lang="es-CO" dirty="0">
                <a:latin typeface="Avenir Next LT Pro" panose="020B0504020202020204" pitchFamily="34" charset="0"/>
              </a:rPr>
              <a:t>:</a:t>
            </a:r>
          </a:p>
          <a:p>
            <a:endParaRPr lang="es-CO" dirty="0">
              <a:latin typeface="Avenir Next LT Pro" panose="020B0504020202020204" pitchFamily="34" charset="0"/>
            </a:endParaRPr>
          </a:p>
          <a:p>
            <a:pPr marL="342900" indent="-342900">
              <a:buAutoNum type="arabicPeriod"/>
            </a:pPr>
            <a:r>
              <a:rPr lang="es-CO" dirty="0">
                <a:latin typeface="Avenir Next LT Pro" panose="020B0504020202020204" pitchFamily="34" charset="0"/>
              </a:rPr>
              <a:t>Para celebrar Navidad siempre decoro el árbol de Navidad con mi hermano porque es muy difícil. Nunca cuelgo la estrella porque me resulta difícil. Lo que más me gusta de Navidad es comer pavo con mi familia porque es rico.</a:t>
            </a:r>
          </a:p>
        </p:txBody>
      </p:sp>
    </p:spTree>
    <p:extLst>
      <p:ext uri="{BB962C8B-B14F-4D97-AF65-F5344CB8AC3E}">
        <p14:creationId xmlns:p14="http://schemas.microsoft.com/office/powerpoint/2010/main" val="22340443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8FA5F0D-CB15-449A-AAAD-C26CBAC1F7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5" name="TextBox 4">
            <a:extLst>
              <a:ext uri="{FF2B5EF4-FFF2-40B4-BE49-F238E27FC236}">
                <a16:creationId xmlns:a16="http://schemas.microsoft.com/office/drawing/2014/main" id="{56411AC2-1D28-47D1-84D9-053F196C4630}"/>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pic>
        <p:nvPicPr>
          <p:cNvPr id="7" name="Graphic 6" descr="Classroom outline">
            <a:extLst>
              <a:ext uri="{FF2B5EF4-FFF2-40B4-BE49-F238E27FC236}">
                <a16:creationId xmlns:a16="http://schemas.microsoft.com/office/drawing/2014/main" id="{1C76407F-9443-446C-9A03-A4B3C233938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7200" y="341790"/>
            <a:ext cx="914400" cy="914400"/>
          </a:xfrm>
          <a:prstGeom prst="rect">
            <a:avLst/>
          </a:prstGeom>
        </p:spPr>
      </p:pic>
      <p:sp>
        <p:nvSpPr>
          <p:cNvPr id="9" name="TextBox 8">
            <a:extLst>
              <a:ext uri="{FF2B5EF4-FFF2-40B4-BE49-F238E27FC236}">
                <a16:creationId xmlns:a16="http://schemas.microsoft.com/office/drawing/2014/main" id="{A383B0CF-0A94-4235-A410-3B010894979A}"/>
              </a:ext>
            </a:extLst>
          </p:cNvPr>
          <p:cNvSpPr txBox="1"/>
          <p:nvPr/>
        </p:nvSpPr>
        <p:spPr>
          <a:xfrm>
            <a:off x="1371600" y="614324"/>
            <a:ext cx="2565647" cy="369332"/>
          </a:xfrm>
          <a:prstGeom prst="rect">
            <a:avLst/>
          </a:prstGeom>
          <a:noFill/>
        </p:spPr>
        <p:txBody>
          <a:bodyPr wrap="square" rtlCol="0">
            <a:spAutoFit/>
          </a:bodyPr>
          <a:lstStyle/>
          <a:p>
            <a:r>
              <a:rPr lang="en-GB" b="1" dirty="0">
                <a:solidFill>
                  <a:srgbClr val="FF834F"/>
                </a:solidFill>
                <a:latin typeface="Avenir Next LT Pro" panose="020B0504020202020204" pitchFamily="34" charset="0"/>
              </a:rPr>
              <a:t>Learning Objective:</a:t>
            </a:r>
          </a:p>
        </p:txBody>
      </p:sp>
      <p:graphicFrame>
        <p:nvGraphicFramePr>
          <p:cNvPr id="10" name="Table 10">
            <a:extLst>
              <a:ext uri="{FF2B5EF4-FFF2-40B4-BE49-F238E27FC236}">
                <a16:creationId xmlns:a16="http://schemas.microsoft.com/office/drawing/2014/main" id="{6806E5B6-FF8E-435C-8CFF-276E750188CC}"/>
              </a:ext>
            </a:extLst>
          </p:cNvPr>
          <p:cNvGraphicFramePr>
            <a:graphicFrameLocks noGrp="1"/>
          </p:cNvGraphicFramePr>
          <p:nvPr/>
        </p:nvGraphicFramePr>
        <p:xfrm>
          <a:off x="457200" y="1586512"/>
          <a:ext cx="11327908" cy="2569726"/>
        </p:xfrm>
        <a:graphic>
          <a:graphicData uri="http://schemas.openxmlformats.org/drawingml/2006/table">
            <a:tbl>
              <a:tblPr firstRow="1" bandRow="1">
                <a:tableStyleId>{8799B23B-EC83-4686-B30A-512413B5E67A}</a:tableStyleId>
              </a:tblPr>
              <a:tblGrid>
                <a:gridCol w="6011293">
                  <a:extLst>
                    <a:ext uri="{9D8B030D-6E8A-4147-A177-3AD203B41FA5}">
                      <a16:colId xmlns:a16="http://schemas.microsoft.com/office/drawing/2014/main" val="3815778546"/>
                    </a:ext>
                  </a:extLst>
                </a:gridCol>
                <a:gridCol w="1630181">
                  <a:extLst>
                    <a:ext uri="{9D8B030D-6E8A-4147-A177-3AD203B41FA5}">
                      <a16:colId xmlns:a16="http://schemas.microsoft.com/office/drawing/2014/main" val="2186717098"/>
                    </a:ext>
                  </a:extLst>
                </a:gridCol>
                <a:gridCol w="1732067">
                  <a:extLst>
                    <a:ext uri="{9D8B030D-6E8A-4147-A177-3AD203B41FA5}">
                      <a16:colId xmlns:a16="http://schemas.microsoft.com/office/drawing/2014/main" val="916721901"/>
                    </a:ext>
                  </a:extLst>
                </a:gridCol>
                <a:gridCol w="1954367">
                  <a:extLst>
                    <a:ext uri="{9D8B030D-6E8A-4147-A177-3AD203B41FA5}">
                      <a16:colId xmlns:a16="http://schemas.microsoft.com/office/drawing/2014/main" val="4120560574"/>
                    </a:ext>
                  </a:extLst>
                </a:gridCol>
              </a:tblGrid>
              <a:tr h="372289">
                <a:tc>
                  <a:txBody>
                    <a:bodyPr/>
                    <a:lstStyle/>
                    <a:p>
                      <a:r>
                        <a:rPr lang="en-GB" noProof="0" dirty="0"/>
                        <a:t>Steps to success </a:t>
                      </a:r>
                      <a:endParaRPr lang="en-GB" noProof="0" dirty="0">
                        <a:latin typeface="Avenir Next LT Pro" panose="020B0504020202020204" pitchFamily="34" charset="0"/>
                      </a:endParaRPr>
                    </a:p>
                  </a:txBody>
                  <a:tcPr/>
                </a:tc>
                <a:tc>
                  <a:txBody>
                    <a:bodyPr/>
                    <a:lstStyle/>
                    <a:p>
                      <a:r>
                        <a:rPr lang="en-GB" noProof="0" dirty="0"/>
                        <a:t>Self-assessed</a:t>
                      </a:r>
                      <a:endParaRPr lang="en-GB" noProof="0" dirty="0">
                        <a:latin typeface="Avenir Next LT Pro" panose="020B0504020202020204" pitchFamily="34" charset="0"/>
                      </a:endParaRPr>
                    </a:p>
                  </a:txBody>
                  <a:tcPr/>
                </a:tc>
                <a:tc>
                  <a:txBody>
                    <a:bodyPr/>
                    <a:lstStyle/>
                    <a:p>
                      <a:r>
                        <a:rPr lang="en-GB" noProof="0" dirty="0"/>
                        <a:t>Peer assessed</a:t>
                      </a:r>
                      <a:endParaRPr lang="en-GB" noProof="0" dirty="0">
                        <a:latin typeface="Avenir Next LT Pro" panose="020B0504020202020204" pitchFamily="34" charset="0"/>
                      </a:endParaRPr>
                    </a:p>
                  </a:txBody>
                  <a:tcPr/>
                </a:tc>
                <a:tc>
                  <a:txBody>
                    <a:bodyPr/>
                    <a:lstStyle/>
                    <a:p>
                      <a:r>
                        <a:rPr lang="en-GB" noProof="0"/>
                        <a:t>Teacher assessed</a:t>
                      </a:r>
                      <a:endParaRPr lang="en-GB" noProof="0">
                        <a:latin typeface="Avenir Next LT Pro" panose="020B0504020202020204" pitchFamily="34" charset="0"/>
                      </a:endParaRPr>
                    </a:p>
                  </a:txBody>
                  <a:tcPr/>
                </a:tc>
                <a:extLst>
                  <a:ext uri="{0D108BD9-81ED-4DB2-BD59-A6C34878D82A}">
                    <a16:rowId xmlns:a16="http://schemas.microsoft.com/office/drawing/2014/main" val="447710473"/>
                  </a:ext>
                </a:extLst>
              </a:tr>
              <a:tr h="732479">
                <a:tc>
                  <a:txBody>
                    <a:bodyPr/>
                    <a:lstStyle/>
                    <a:p>
                      <a:r>
                        <a:rPr lang="en-GB" noProof="0" dirty="0">
                          <a:latin typeface="Avenir Next LT Pro" panose="020B0504020202020204" pitchFamily="34" charset="0"/>
                        </a:rPr>
                        <a:t>1. Recap regular verbs in the Present Tense</a:t>
                      </a:r>
                    </a:p>
                  </a:txBody>
                  <a:tcPr/>
                </a:tc>
                <a:tc>
                  <a:txBody>
                    <a:bodyPr/>
                    <a:lstStyle/>
                    <a:p>
                      <a:endParaRPr lang="en-GB" noProof="0" dirty="0">
                        <a:latin typeface="Avenir Next LT Pro" panose="020B0504020202020204" pitchFamily="34" charset="0"/>
                      </a:endParaRPr>
                    </a:p>
                  </a:txBody>
                  <a:tcPr/>
                </a:tc>
                <a:tc>
                  <a:txBody>
                    <a:bodyPr/>
                    <a:lstStyle/>
                    <a:p>
                      <a:endParaRPr lang="en-GB" noProof="0">
                        <a:latin typeface="Avenir Next LT Pro" panose="020B0504020202020204" pitchFamily="34" charset="0"/>
                      </a:endParaRPr>
                    </a:p>
                  </a:txBody>
                  <a:tcPr/>
                </a:tc>
                <a:tc>
                  <a:txBody>
                    <a:bodyPr/>
                    <a:lstStyle/>
                    <a:p>
                      <a:endParaRPr lang="en-GB" noProof="0">
                        <a:latin typeface="Avenir Next LT Pro" panose="020B0504020202020204" pitchFamily="34" charset="0"/>
                      </a:endParaRPr>
                    </a:p>
                  </a:txBody>
                  <a:tcPr/>
                </a:tc>
                <a:extLst>
                  <a:ext uri="{0D108BD9-81ED-4DB2-BD59-A6C34878D82A}">
                    <a16:rowId xmlns:a16="http://schemas.microsoft.com/office/drawing/2014/main" val="1043951425"/>
                  </a:ext>
                </a:extLst>
              </a:tr>
              <a:tr h="732479">
                <a:tc>
                  <a:txBody>
                    <a:bodyPr/>
                    <a:lstStyle/>
                    <a:p>
                      <a:r>
                        <a:rPr lang="en-GB" noProof="0" dirty="0">
                          <a:latin typeface="Avenir Next LT Pro" panose="020B0504020202020204" pitchFamily="34" charset="0"/>
                        </a:rPr>
                        <a:t>2. Introduction to Christmas related vocabulary and traditions</a:t>
                      </a:r>
                    </a:p>
                  </a:txBody>
                  <a:tcPr/>
                </a:tc>
                <a:tc>
                  <a:txBody>
                    <a:bodyPr/>
                    <a:lstStyle/>
                    <a:p>
                      <a:endParaRPr lang="en-GB" noProof="0">
                        <a:latin typeface="Avenir Next LT Pro" panose="020B0504020202020204" pitchFamily="34" charset="0"/>
                      </a:endParaRPr>
                    </a:p>
                  </a:txBody>
                  <a:tcPr/>
                </a:tc>
                <a:tc>
                  <a:txBody>
                    <a:bodyPr/>
                    <a:lstStyle/>
                    <a:p>
                      <a:endParaRPr lang="en-GB" noProof="0">
                        <a:latin typeface="Avenir Next LT Pro" panose="020B0504020202020204" pitchFamily="34" charset="0"/>
                      </a:endParaRPr>
                    </a:p>
                  </a:txBody>
                  <a:tcPr/>
                </a:tc>
                <a:tc>
                  <a:txBody>
                    <a:bodyPr/>
                    <a:lstStyle/>
                    <a:p>
                      <a:endParaRPr lang="en-GB" noProof="0">
                        <a:latin typeface="Avenir Next LT Pro" panose="020B0504020202020204" pitchFamily="34" charset="0"/>
                      </a:endParaRPr>
                    </a:p>
                  </a:txBody>
                  <a:tcPr/>
                </a:tc>
                <a:extLst>
                  <a:ext uri="{0D108BD9-81ED-4DB2-BD59-A6C34878D82A}">
                    <a16:rowId xmlns:a16="http://schemas.microsoft.com/office/drawing/2014/main" val="3931710156"/>
                  </a:ext>
                </a:extLst>
              </a:tr>
              <a:tr h="732479">
                <a:tc>
                  <a:txBody>
                    <a:bodyPr/>
                    <a:lstStyle/>
                    <a:p>
                      <a:r>
                        <a:rPr lang="en-GB" noProof="0" dirty="0">
                          <a:latin typeface="Avenir Next LT Pro" panose="020B0504020202020204" pitchFamily="34" charset="0"/>
                        </a:rPr>
                        <a:t>3. Write how you normally celebrate Christmas</a:t>
                      </a:r>
                    </a:p>
                  </a:txBody>
                  <a:tcPr/>
                </a:tc>
                <a:tc>
                  <a:txBody>
                    <a:bodyPr/>
                    <a:lstStyle/>
                    <a:p>
                      <a:endParaRPr lang="en-GB" noProof="0">
                        <a:latin typeface="Avenir Next LT Pro" panose="020B0504020202020204" pitchFamily="34" charset="0"/>
                      </a:endParaRPr>
                    </a:p>
                  </a:txBody>
                  <a:tcPr/>
                </a:tc>
                <a:tc>
                  <a:txBody>
                    <a:bodyPr/>
                    <a:lstStyle/>
                    <a:p>
                      <a:endParaRPr lang="en-GB" noProof="0">
                        <a:latin typeface="Avenir Next LT Pro" panose="020B0504020202020204" pitchFamily="34" charset="0"/>
                      </a:endParaRPr>
                    </a:p>
                  </a:txBody>
                  <a:tcPr/>
                </a:tc>
                <a:tc>
                  <a:txBody>
                    <a:bodyPr/>
                    <a:lstStyle/>
                    <a:p>
                      <a:endParaRPr lang="en-GB" noProof="0" dirty="0">
                        <a:latin typeface="Avenir Next LT Pro" panose="020B0504020202020204" pitchFamily="34" charset="0"/>
                      </a:endParaRPr>
                    </a:p>
                  </a:txBody>
                  <a:tcPr/>
                </a:tc>
                <a:extLst>
                  <a:ext uri="{0D108BD9-81ED-4DB2-BD59-A6C34878D82A}">
                    <a16:rowId xmlns:a16="http://schemas.microsoft.com/office/drawing/2014/main" val="4167455657"/>
                  </a:ext>
                </a:extLst>
              </a:tr>
            </a:tbl>
          </a:graphicData>
        </a:graphic>
      </p:graphicFrame>
      <p:sp>
        <p:nvSpPr>
          <p:cNvPr id="11" name="TextBox 10">
            <a:extLst>
              <a:ext uri="{FF2B5EF4-FFF2-40B4-BE49-F238E27FC236}">
                <a16:creationId xmlns:a16="http://schemas.microsoft.com/office/drawing/2014/main" id="{F236C1FC-EEB1-47F7-B1B7-860B73B95220}"/>
              </a:ext>
            </a:extLst>
          </p:cNvPr>
          <p:cNvSpPr txBox="1"/>
          <p:nvPr/>
        </p:nvSpPr>
        <p:spPr>
          <a:xfrm>
            <a:off x="457200" y="4428772"/>
            <a:ext cx="11243569" cy="1815882"/>
          </a:xfrm>
          <a:prstGeom prst="rect">
            <a:avLst/>
          </a:prstGeom>
          <a:noFill/>
        </p:spPr>
        <p:txBody>
          <a:bodyPr wrap="square" rtlCol="0">
            <a:spAutoFit/>
          </a:bodyPr>
          <a:lstStyle/>
          <a:p>
            <a:r>
              <a:rPr lang="en-GB" sz="1600" dirty="0">
                <a:latin typeface="Avenir Next LT Pro" panose="020B0504020202020204" pitchFamily="34" charset="0"/>
              </a:rPr>
              <a:t>Notes: </a:t>
            </a:r>
          </a:p>
          <a:p>
            <a:pPr marL="342900" indent="-342900">
              <a:buAutoNum type="arabicPeriod"/>
            </a:pPr>
            <a:r>
              <a:rPr lang="en-GB" sz="1600" dirty="0">
                <a:latin typeface="Avenir Next LT Pro" panose="020B0504020202020204" pitchFamily="34" charset="0"/>
              </a:rPr>
              <a:t>Teachers might want to differentiate the learning objectives;</a:t>
            </a:r>
          </a:p>
          <a:p>
            <a:pPr marL="342900" indent="-342900">
              <a:buAutoNum type="arabicPeriod"/>
            </a:pPr>
            <a:r>
              <a:rPr lang="en-GB" sz="1600" dirty="0">
                <a:latin typeface="Avenir Next LT Pro" panose="020B0504020202020204" pitchFamily="34" charset="0"/>
              </a:rPr>
              <a:t>A printout might be handy for pupils to assess their learning in the lesson;</a:t>
            </a:r>
          </a:p>
          <a:p>
            <a:pPr marL="342900" indent="-342900">
              <a:buAutoNum type="arabicPeriod"/>
            </a:pPr>
            <a:r>
              <a:rPr lang="en-GB" sz="1600" dirty="0">
                <a:latin typeface="Avenir Next LT Pro" panose="020B0504020202020204" pitchFamily="34" charset="0"/>
              </a:rPr>
              <a:t>Key:</a:t>
            </a:r>
          </a:p>
          <a:p>
            <a:pPr marL="800100" lvl="1" indent="-342900">
              <a:buAutoNum type="arabicPeriod"/>
            </a:pPr>
            <a:r>
              <a:rPr lang="en-GB" sz="1600" dirty="0">
                <a:latin typeface="Avenir Next LT Pro" panose="020B0504020202020204" pitchFamily="34" charset="0"/>
              </a:rPr>
              <a:t>Self-assessed – the pupil is happy they have met the LO;</a:t>
            </a:r>
          </a:p>
          <a:p>
            <a:pPr marL="800100" lvl="1" indent="-342900">
              <a:buAutoNum type="arabicPeriod"/>
            </a:pPr>
            <a:r>
              <a:rPr lang="en-GB" sz="1600" dirty="0">
                <a:latin typeface="Avenir Next LT Pro" panose="020B0504020202020204" pitchFamily="34" charset="0"/>
              </a:rPr>
              <a:t>Peer assessed – the pupil’s partner/classmate is happy they have met the LO;</a:t>
            </a:r>
          </a:p>
          <a:p>
            <a:pPr marL="800100" lvl="1" indent="-342900">
              <a:buAutoNum type="arabicPeriod"/>
            </a:pPr>
            <a:r>
              <a:rPr lang="en-GB" sz="1600" dirty="0">
                <a:latin typeface="Avenir Next LT Pro" panose="020B0504020202020204" pitchFamily="34" charset="0"/>
              </a:rPr>
              <a:t>Teacher assessed – the teacher is happy the pupil has met the LO</a:t>
            </a:r>
          </a:p>
        </p:txBody>
      </p:sp>
      <p:sp>
        <p:nvSpPr>
          <p:cNvPr id="8" name="TextBox 7">
            <a:extLst>
              <a:ext uri="{FF2B5EF4-FFF2-40B4-BE49-F238E27FC236}">
                <a16:creationId xmlns:a16="http://schemas.microsoft.com/office/drawing/2014/main" id="{ADAF0730-611C-4AC0-B4B3-CCADEE120919}"/>
              </a:ext>
            </a:extLst>
          </p:cNvPr>
          <p:cNvSpPr txBox="1"/>
          <p:nvPr/>
        </p:nvSpPr>
        <p:spPr>
          <a:xfrm>
            <a:off x="3672527" y="629711"/>
            <a:ext cx="8192902" cy="338554"/>
          </a:xfrm>
          <a:prstGeom prst="rect">
            <a:avLst/>
          </a:prstGeom>
          <a:noFill/>
        </p:spPr>
        <p:txBody>
          <a:bodyPr wrap="square" rtlCol="0">
            <a:spAutoFit/>
          </a:bodyPr>
          <a:lstStyle/>
          <a:p>
            <a:r>
              <a:rPr lang="en-GB" sz="1600" dirty="0">
                <a:latin typeface="Avenir Next LT Pro" panose="020B0504020202020204" pitchFamily="34" charset="0"/>
              </a:rPr>
              <a:t>To express how you normally celebrate Christmas</a:t>
            </a:r>
          </a:p>
        </p:txBody>
      </p:sp>
    </p:spTree>
    <p:extLst>
      <p:ext uri="{BB962C8B-B14F-4D97-AF65-F5344CB8AC3E}">
        <p14:creationId xmlns:p14="http://schemas.microsoft.com/office/powerpoint/2010/main" val="13992228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descr="Heart with pulse with solid fill">
            <a:extLst>
              <a:ext uri="{FF2B5EF4-FFF2-40B4-BE49-F238E27FC236}">
                <a16:creationId xmlns:a16="http://schemas.microsoft.com/office/drawing/2014/main" id="{8D4F6B58-F8DE-9C3E-C823-3021D67FBFF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457200" y="341790"/>
            <a:ext cx="914400" cy="914400"/>
          </a:xfrm>
          <a:prstGeom prst="rect">
            <a:avLst/>
          </a:prstGeom>
        </p:spPr>
      </p:pic>
      <p:sp>
        <p:nvSpPr>
          <p:cNvPr id="5" name="TextBox 4">
            <a:extLst>
              <a:ext uri="{FF2B5EF4-FFF2-40B4-BE49-F238E27FC236}">
                <a16:creationId xmlns:a16="http://schemas.microsoft.com/office/drawing/2014/main" id="{8B588571-B3A1-EA0F-14DF-C0363E0DABAD}"/>
              </a:ext>
            </a:extLst>
          </p:cNvPr>
          <p:cNvSpPr txBox="1"/>
          <p:nvPr/>
        </p:nvSpPr>
        <p:spPr>
          <a:xfrm>
            <a:off x="1257301" y="614323"/>
            <a:ext cx="1813034" cy="369332"/>
          </a:xfrm>
          <a:prstGeom prst="rect">
            <a:avLst/>
          </a:prstGeom>
          <a:noFill/>
        </p:spPr>
        <p:txBody>
          <a:bodyPr wrap="square" rtlCol="0">
            <a:spAutoFit/>
          </a:bodyPr>
          <a:lstStyle/>
          <a:p>
            <a:r>
              <a:rPr lang="en-GB" b="1" dirty="0">
                <a:solidFill>
                  <a:srgbClr val="FF834F"/>
                </a:solidFill>
                <a:latin typeface="Avenir Next LT Pro" panose="020B0504020202020204" pitchFamily="34" charset="0"/>
              </a:rPr>
              <a:t>Quizlet Link:</a:t>
            </a:r>
          </a:p>
        </p:txBody>
      </p:sp>
      <p:sp>
        <p:nvSpPr>
          <p:cNvPr id="7" name="TextBox 6">
            <a:extLst>
              <a:ext uri="{FF2B5EF4-FFF2-40B4-BE49-F238E27FC236}">
                <a16:creationId xmlns:a16="http://schemas.microsoft.com/office/drawing/2014/main" id="{6763CA4A-E33D-3515-5951-A4D20A6F8044}"/>
              </a:ext>
            </a:extLst>
          </p:cNvPr>
          <p:cNvSpPr txBox="1"/>
          <p:nvPr/>
        </p:nvSpPr>
        <p:spPr>
          <a:xfrm>
            <a:off x="2751513" y="614323"/>
            <a:ext cx="9605587" cy="369332"/>
          </a:xfrm>
          <a:prstGeom prst="rect">
            <a:avLst/>
          </a:prstGeom>
          <a:noFill/>
        </p:spPr>
        <p:txBody>
          <a:bodyPr wrap="square">
            <a:spAutoFit/>
          </a:bodyPr>
          <a:lstStyle/>
          <a:p>
            <a:r>
              <a:rPr lang="en-GB" b="0" i="0" dirty="0">
                <a:solidFill>
                  <a:srgbClr val="2E3856"/>
                </a:solidFill>
                <a:effectLst/>
                <a:latin typeface="hurme_no2-webfont"/>
                <a:hlinkClick r:id="rId4"/>
              </a:rPr>
              <a:t>https://quizlet.com/gb/853085728/25-como-celebras-navidad-flash-cards/?i=5bysq6&amp;x=1qqt</a:t>
            </a:r>
            <a:r>
              <a:rPr lang="en-GB" b="0" i="0" dirty="0">
                <a:solidFill>
                  <a:srgbClr val="2E3856"/>
                </a:solidFill>
                <a:effectLst/>
                <a:latin typeface="hurme_no2-webfont"/>
              </a:rPr>
              <a:t> </a:t>
            </a:r>
            <a:endParaRPr lang="es-CO" dirty="0"/>
          </a:p>
        </p:txBody>
      </p:sp>
      <p:pic>
        <p:nvPicPr>
          <p:cNvPr id="8" name="Picture 7">
            <a:extLst>
              <a:ext uri="{FF2B5EF4-FFF2-40B4-BE49-F238E27FC236}">
                <a16:creationId xmlns:a16="http://schemas.microsoft.com/office/drawing/2014/main" id="{E3AF8F43-7994-0732-B390-EA140A17300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9" name="TextBox 8">
            <a:extLst>
              <a:ext uri="{FF2B5EF4-FFF2-40B4-BE49-F238E27FC236}">
                <a16:creationId xmlns:a16="http://schemas.microsoft.com/office/drawing/2014/main" id="{9923D325-CE21-122A-0431-B799D5B0909F}"/>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spTree>
    <p:extLst>
      <p:ext uri="{BB962C8B-B14F-4D97-AF65-F5344CB8AC3E}">
        <p14:creationId xmlns:p14="http://schemas.microsoft.com/office/powerpoint/2010/main" val="15447479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descr="Classroom outline">
            <a:extLst>
              <a:ext uri="{FF2B5EF4-FFF2-40B4-BE49-F238E27FC236}">
                <a16:creationId xmlns:a16="http://schemas.microsoft.com/office/drawing/2014/main" id="{E48D9060-D066-48DE-9599-A74F1EDDFC1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7200" y="341790"/>
            <a:ext cx="914400" cy="914400"/>
          </a:xfrm>
          <a:prstGeom prst="rect">
            <a:avLst/>
          </a:prstGeom>
        </p:spPr>
      </p:pic>
      <p:sp>
        <p:nvSpPr>
          <p:cNvPr id="3" name="TextBox 2">
            <a:extLst>
              <a:ext uri="{FF2B5EF4-FFF2-40B4-BE49-F238E27FC236}">
                <a16:creationId xmlns:a16="http://schemas.microsoft.com/office/drawing/2014/main" id="{AAAAEDD6-F915-4A2D-9887-44AF6AC6EFEE}"/>
              </a:ext>
            </a:extLst>
          </p:cNvPr>
          <p:cNvSpPr txBox="1"/>
          <p:nvPr/>
        </p:nvSpPr>
        <p:spPr>
          <a:xfrm>
            <a:off x="1371601" y="614324"/>
            <a:ext cx="1543050" cy="369332"/>
          </a:xfrm>
          <a:prstGeom prst="rect">
            <a:avLst/>
          </a:prstGeom>
          <a:noFill/>
        </p:spPr>
        <p:txBody>
          <a:bodyPr wrap="square" rtlCol="0">
            <a:spAutoFit/>
          </a:bodyPr>
          <a:lstStyle/>
          <a:p>
            <a:r>
              <a:rPr lang="en-GB" b="1" dirty="0" err="1">
                <a:solidFill>
                  <a:srgbClr val="FF834F"/>
                </a:solidFill>
                <a:latin typeface="Avenir Next LT Pro" panose="020B0504020202020204" pitchFamily="34" charset="0"/>
              </a:rPr>
              <a:t>Vocabulario</a:t>
            </a:r>
            <a:endParaRPr lang="en-GB" b="1" dirty="0">
              <a:solidFill>
                <a:srgbClr val="FF834F"/>
              </a:solidFill>
              <a:latin typeface="Avenir Next LT Pro" panose="020B0504020202020204" pitchFamily="34" charset="0"/>
            </a:endParaRPr>
          </a:p>
        </p:txBody>
      </p:sp>
      <p:sp>
        <p:nvSpPr>
          <p:cNvPr id="7" name="TextBox 6">
            <a:extLst>
              <a:ext uri="{FF2B5EF4-FFF2-40B4-BE49-F238E27FC236}">
                <a16:creationId xmlns:a16="http://schemas.microsoft.com/office/drawing/2014/main" id="{4B0FE41C-941A-4AB1-AF85-B6ACAEAF2222}"/>
              </a:ext>
            </a:extLst>
          </p:cNvPr>
          <p:cNvSpPr txBox="1"/>
          <p:nvPr/>
        </p:nvSpPr>
        <p:spPr>
          <a:xfrm>
            <a:off x="2836191" y="4857750"/>
            <a:ext cx="6574509" cy="584775"/>
          </a:xfrm>
          <a:prstGeom prst="rect">
            <a:avLst/>
          </a:prstGeom>
          <a:noFill/>
        </p:spPr>
        <p:txBody>
          <a:bodyPr wrap="square" rtlCol="0">
            <a:spAutoFit/>
          </a:bodyPr>
          <a:lstStyle/>
          <a:p>
            <a:pPr algn="ctr"/>
            <a:r>
              <a:rPr lang="es-CO" sz="3200" dirty="0">
                <a:solidFill>
                  <a:srgbClr val="4D4D4D"/>
                </a:solidFill>
                <a:latin typeface="Avenir Next LT Pro" panose="020B0504020202020204" pitchFamily="34" charset="0"/>
              </a:rPr>
              <a:t>una vela</a:t>
            </a:r>
          </a:p>
        </p:txBody>
      </p:sp>
      <p:sp>
        <p:nvSpPr>
          <p:cNvPr id="8" name="TextBox 7">
            <a:extLst>
              <a:ext uri="{FF2B5EF4-FFF2-40B4-BE49-F238E27FC236}">
                <a16:creationId xmlns:a16="http://schemas.microsoft.com/office/drawing/2014/main" id="{3667F0D7-DFF0-4A19-B46C-95A8CC618045}"/>
              </a:ext>
            </a:extLst>
          </p:cNvPr>
          <p:cNvSpPr txBox="1"/>
          <p:nvPr/>
        </p:nvSpPr>
        <p:spPr>
          <a:xfrm>
            <a:off x="7186612" y="5488275"/>
            <a:ext cx="4969875" cy="584775"/>
          </a:xfrm>
          <a:prstGeom prst="rect">
            <a:avLst/>
          </a:prstGeom>
          <a:noFill/>
        </p:spPr>
        <p:txBody>
          <a:bodyPr wrap="square" rtlCol="0">
            <a:spAutoFit/>
          </a:bodyPr>
          <a:lstStyle/>
          <a:p>
            <a:r>
              <a:rPr lang="es-CO" sz="3200" dirty="0">
                <a:solidFill>
                  <a:srgbClr val="FF834F"/>
                </a:solidFill>
                <a:latin typeface="Avenir Next LT Pro" panose="020B0504020202020204" pitchFamily="34" charset="0"/>
              </a:rPr>
              <a:t>a </a:t>
            </a:r>
            <a:r>
              <a:rPr lang="es-CO" sz="3200" dirty="0" err="1">
                <a:solidFill>
                  <a:srgbClr val="FF834F"/>
                </a:solidFill>
                <a:latin typeface="Avenir Next LT Pro" panose="020B0504020202020204" pitchFamily="34" charset="0"/>
              </a:rPr>
              <a:t>candle</a:t>
            </a:r>
            <a:endParaRPr lang="es-CO" sz="3200" dirty="0">
              <a:solidFill>
                <a:srgbClr val="FF834F"/>
              </a:solidFill>
              <a:latin typeface="Avenir Next LT Pro" panose="020B0504020202020204" pitchFamily="34" charset="0"/>
            </a:endParaRPr>
          </a:p>
        </p:txBody>
      </p:sp>
      <p:pic>
        <p:nvPicPr>
          <p:cNvPr id="9" name="Picture 8">
            <a:extLst>
              <a:ext uri="{FF2B5EF4-FFF2-40B4-BE49-F238E27FC236}">
                <a16:creationId xmlns:a16="http://schemas.microsoft.com/office/drawing/2014/main" id="{09DE63A8-ABCB-442B-B369-1BC5DE9FB8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10" name="TextBox 9">
            <a:extLst>
              <a:ext uri="{FF2B5EF4-FFF2-40B4-BE49-F238E27FC236}">
                <a16:creationId xmlns:a16="http://schemas.microsoft.com/office/drawing/2014/main" id="{4C0FE797-9C08-48A9-B681-3AE9F72373C8}"/>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pic>
        <p:nvPicPr>
          <p:cNvPr id="5" name="Picture 4">
            <a:extLst>
              <a:ext uri="{FF2B5EF4-FFF2-40B4-BE49-F238E27FC236}">
                <a16:creationId xmlns:a16="http://schemas.microsoft.com/office/drawing/2014/main" id="{D2F516B8-E2B2-48E0-9674-4CD2951E608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845060" y="1831039"/>
            <a:ext cx="2556769" cy="2862861"/>
          </a:xfrm>
          <a:prstGeom prst="rect">
            <a:avLst/>
          </a:prstGeom>
        </p:spPr>
      </p:pic>
      <p:sp>
        <p:nvSpPr>
          <p:cNvPr id="4" name="TextBox 3">
            <a:extLst>
              <a:ext uri="{FF2B5EF4-FFF2-40B4-BE49-F238E27FC236}">
                <a16:creationId xmlns:a16="http://schemas.microsoft.com/office/drawing/2014/main" id="{C7B30F28-39AD-0448-76E0-806BCD3158EE}"/>
              </a:ext>
            </a:extLst>
          </p:cNvPr>
          <p:cNvSpPr txBox="1"/>
          <p:nvPr/>
        </p:nvSpPr>
        <p:spPr>
          <a:xfrm>
            <a:off x="2836190" y="475824"/>
            <a:ext cx="9355810" cy="646331"/>
          </a:xfrm>
          <a:prstGeom prst="rect">
            <a:avLst/>
          </a:prstGeom>
          <a:noFill/>
        </p:spPr>
        <p:txBody>
          <a:bodyPr wrap="square" rtlCol="0">
            <a:spAutoFit/>
          </a:bodyPr>
          <a:lstStyle/>
          <a:p>
            <a:r>
              <a:rPr lang="es-CO" b="1" dirty="0">
                <a:latin typeface="Avenir Next LT Pro" panose="020B0504020202020204" pitchFamily="34" charset="0"/>
              </a:rPr>
              <a:t>Escucha a tu profesor(a), repite y copia el vocabulario con las traducciones </a:t>
            </a:r>
          </a:p>
          <a:p>
            <a:r>
              <a:rPr lang="en-GB" i="1" dirty="0">
                <a:latin typeface="Avenir Next LT Pro" panose="020B0504020202020204" pitchFamily="34" charset="0"/>
              </a:rPr>
              <a:t>Listen to your teacher, repeat and copy the vocabulary with the translations </a:t>
            </a:r>
          </a:p>
        </p:txBody>
      </p:sp>
    </p:spTree>
    <p:extLst>
      <p:ext uri="{BB962C8B-B14F-4D97-AF65-F5344CB8AC3E}">
        <p14:creationId xmlns:p14="http://schemas.microsoft.com/office/powerpoint/2010/main" val="1709997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descr="Classroom outline">
            <a:extLst>
              <a:ext uri="{FF2B5EF4-FFF2-40B4-BE49-F238E27FC236}">
                <a16:creationId xmlns:a16="http://schemas.microsoft.com/office/drawing/2014/main" id="{E48D9060-D066-48DE-9599-A74F1EDDFC1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7200" y="341790"/>
            <a:ext cx="914400" cy="914400"/>
          </a:xfrm>
          <a:prstGeom prst="rect">
            <a:avLst/>
          </a:prstGeom>
        </p:spPr>
      </p:pic>
      <p:sp>
        <p:nvSpPr>
          <p:cNvPr id="3" name="TextBox 2">
            <a:extLst>
              <a:ext uri="{FF2B5EF4-FFF2-40B4-BE49-F238E27FC236}">
                <a16:creationId xmlns:a16="http://schemas.microsoft.com/office/drawing/2014/main" id="{AAAAEDD6-F915-4A2D-9887-44AF6AC6EFEE}"/>
              </a:ext>
            </a:extLst>
          </p:cNvPr>
          <p:cNvSpPr txBox="1"/>
          <p:nvPr/>
        </p:nvSpPr>
        <p:spPr>
          <a:xfrm>
            <a:off x="1371601" y="614324"/>
            <a:ext cx="1543050" cy="369332"/>
          </a:xfrm>
          <a:prstGeom prst="rect">
            <a:avLst/>
          </a:prstGeom>
          <a:noFill/>
        </p:spPr>
        <p:txBody>
          <a:bodyPr wrap="square" rtlCol="0">
            <a:spAutoFit/>
          </a:bodyPr>
          <a:lstStyle/>
          <a:p>
            <a:r>
              <a:rPr lang="en-GB" b="1" dirty="0" err="1">
                <a:solidFill>
                  <a:srgbClr val="FF834F"/>
                </a:solidFill>
                <a:latin typeface="Avenir Next LT Pro" panose="020B0504020202020204" pitchFamily="34" charset="0"/>
              </a:rPr>
              <a:t>Vocabulario</a:t>
            </a:r>
            <a:endParaRPr lang="en-GB" b="1" dirty="0">
              <a:solidFill>
                <a:srgbClr val="FF834F"/>
              </a:solidFill>
              <a:latin typeface="Avenir Next LT Pro" panose="020B0504020202020204" pitchFamily="34" charset="0"/>
            </a:endParaRPr>
          </a:p>
        </p:txBody>
      </p:sp>
      <p:sp>
        <p:nvSpPr>
          <p:cNvPr id="7" name="TextBox 6">
            <a:extLst>
              <a:ext uri="{FF2B5EF4-FFF2-40B4-BE49-F238E27FC236}">
                <a16:creationId xmlns:a16="http://schemas.microsoft.com/office/drawing/2014/main" id="{4B0FE41C-941A-4AB1-AF85-B6ACAEAF2222}"/>
              </a:ext>
            </a:extLst>
          </p:cNvPr>
          <p:cNvSpPr txBox="1"/>
          <p:nvPr/>
        </p:nvSpPr>
        <p:spPr>
          <a:xfrm>
            <a:off x="2836191" y="4857750"/>
            <a:ext cx="6574509" cy="584775"/>
          </a:xfrm>
          <a:prstGeom prst="rect">
            <a:avLst/>
          </a:prstGeom>
          <a:noFill/>
        </p:spPr>
        <p:txBody>
          <a:bodyPr wrap="square" rtlCol="0">
            <a:spAutoFit/>
          </a:bodyPr>
          <a:lstStyle/>
          <a:p>
            <a:pPr algn="ctr"/>
            <a:r>
              <a:rPr lang="es-CO" sz="3200" dirty="0">
                <a:solidFill>
                  <a:srgbClr val="4D4D4D"/>
                </a:solidFill>
                <a:latin typeface="Avenir Next LT Pro" panose="020B0504020202020204" pitchFamily="34" charset="0"/>
              </a:rPr>
              <a:t>vino espumoso</a:t>
            </a:r>
          </a:p>
        </p:txBody>
      </p:sp>
      <p:sp>
        <p:nvSpPr>
          <p:cNvPr id="8" name="TextBox 7">
            <a:extLst>
              <a:ext uri="{FF2B5EF4-FFF2-40B4-BE49-F238E27FC236}">
                <a16:creationId xmlns:a16="http://schemas.microsoft.com/office/drawing/2014/main" id="{3667F0D7-DFF0-4A19-B46C-95A8CC618045}"/>
              </a:ext>
            </a:extLst>
          </p:cNvPr>
          <p:cNvSpPr txBox="1"/>
          <p:nvPr/>
        </p:nvSpPr>
        <p:spPr>
          <a:xfrm>
            <a:off x="7186612" y="5488275"/>
            <a:ext cx="4969875" cy="584775"/>
          </a:xfrm>
          <a:prstGeom prst="rect">
            <a:avLst/>
          </a:prstGeom>
          <a:noFill/>
        </p:spPr>
        <p:txBody>
          <a:bodyPr wrap="square" rtlCol="0">
            <a:spAutoFit/>
          </a:bodyPr>
          <a:lstStyle/>
          <a:p>
            <a:r>
              <a:rPr lang="es-CO" sz="3200" dirty="0" err="1">
                <a:solidFill>
                  <a:srgbClr val="FF834F"/>
                </a:solidFill>
                <a:latin typeface="Avenir Next LT Pro" panose="020B0504020202020204" pitchFamily="34" charset="0"/>
              </a:rPr>
              <a:t>sparkling</a:t>
            </a:r>
            <a:r>
              <a:rPr lang="es-CO" sz="3200" dirty="0">
                <a:solidFill>
                  <a:srgbClr val="FF834F"/>
                </a:solidFill>
                <a:latin typeface="Avenir Next LT Pro" panose="020B0504020202020204" pitchFamily="34" charset="0"/>
              </a:rPr>
              <a:t> </a:t>
            </a:r>
            <a:r>
              <a:rPr lang="es-CO" sz="3200" dirty="0" err="1">
                <a:solidFill>
                  <a:srgbClr val="FF834F"/>
                </a:solidFill>
                <a:latin typeface="Avenir Next LT Pro" panose="020B0504020202020204" pitchFamily="34" charset="0"/>
              </a:rPr>
              <a:t>wine</a:t>
            </a:r>
            <a:endParaRPr lang="es-CO" sz="3200" dirty="0">
              <a:solidFill>
                <a:srgbClr val="FF834F"/>
              </a:solidFill>
              <a:latin typeface="Avenir Next LT Pro" panose="020B0504020202020204" pitchFamily="34" charset="0"/>
            </a:endParaRPr>
          </a:p>
        </p:txBody>
      </p:sp>
      <p:pic>
        <p:nvPicPr>
          <p:cNvPr id="9" name="Picture 8">
            <a:extLst>
              <a:ext uri="{FF2B5EF4-FFF2-40B4-BE49-F238E27FC236}">
                <a16:creationId xmlns:a16="http://schemas.microsoft.com/office/drawing/2014/main" id="{09DE63A8-ABCB-442B-B369-1BC5DE9FB8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10" name="TextBox 9">
            <a:extLst>
              <a:ext uri="{FF2B5EF4-FFF2-40B4-BE49-F238E27FC236}">
                <a16:creationId xmlns:a16="http://schemas.microsoft.com/office/drawing/2014/main" id="{4C0FE797-9C08-48A9-B681-3AE9F72373C8}"/>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pic>
        <p:nvPicPr>
          <p:cNvPr id="5" name="Picture 4">
            <a:extLst>
              <a:ext uri="{FF2B5EF4-FFF2-40B4-BE49-F238E27FC236}">
                <a16:creationId xmlns:a16="http://schemas.microsoft.com/office/drawing/2014/main" id="{D2F516B8-E2B2-48E0-9674-4CD2951E608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845060" y="1993970"/>
            <a:ext cx="2556769" cy="2536999"/>
          </a:xfrm>
          <a:prstGeom prst="rect">
            <a:avLst/>
          </a:prstGeom>
        </p:spPr>
      </p:pic>
      <p:sp>
        <p:nvSpPr>
          <p:cNvPr id="4" name="TextBox 3">
            <a:extLst>
              <a:ext uri="{FF2B5EF4-FFF2-40B4-BE49-F238E27FC236}">
                <a16:creationId xmlns:a16="http://schemas.microsoft.com/office/drawing/2014/main" id="{72BFC1A7-A60C-7D60-C7B7-7C83C876BB10}"/>
              </a:ext>
            </a:extLst>
          </p:cNvPr>
          <p:cNvSpPr txBox="1"/>
          <p:nvPr/>
        </p:nvSpPr>
        <p:spPr>
          <a:xfrm>
            <a:off x="2836190" y="475824"/>
            <a:ext cx="9355810" cy="646331"/>
          </a:xfrm>
          <a:prstGeom prst="rect">
            <a:avLst/>
          </a:prstGeom>
          <a:noFill/>
        </p:spPr>
        <p:txBody>
          <a:bodyPr wrap="square" rtlCol="0">
            <a:spAutoFit/>
          </a:bodyPr>
          <a:lstStyle/>
          <a:p>
            <a:r>
              <a:rPr lang="es-CO" b="1" dirty="0">
                <a:latin typeface="Avenir Next LT Pro" panose="020B0504020202020204" pitchFamily="34" charset="0"/>
              </a:rPr>
              <a:t>Escucha a tu profesor(a), repite y copia el vocabulario con las traducciones </a:t>
            </a:r>
          </a:p>
          <a:p>
            <a:r>
              <a:rPr lang="en-GB" i="1" dirty="0">
                <a:latin typeface="Avenir Next LT Pro" panose="020B0504020202020204" pitchFamily="34" charset="0"/>
              </a:rPr>
              <a:t>Listen to your teacher, repeat and copy the vocabulary with the translations </a:t>
            </a:r>
          </a:p>
        </p:txBody>
      </p:sp>
    </p:spTree>
    <p:extLst>
      <p:ext uri="{BB962C8B-B14F-4D97-AF65-F5344CB8AC3E}">
        <p14:creationId xmlns:p14="http://schemas.microsoft.com/office/powerpoint/2010/main" val="42817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descr="Classroom outline">
            <a:extLst>
              <a:ext uri="{FF2B5EF4-FFF2-40B4-BE49-F238E27FC236}">
                <a16:creationId xmlns:a16="http://schemas.microsoft.com/office/drawing/2014/main" id="{E48D9060-D066-48DE-9599-A74F1EDDFC1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7200" y="341790"/>
            <a:ext cx="914400" cy="914400"/>
          </a:xfrm>
          <a:prstGeom prst="rect">
            <a:avLst/>
          </a:prstGeom>
        </p:spPr>
      </p:pic>
      <p:sp>
        <p:nvSpPr>
          <p:cNvPr id="3" name="TextBox 2">
            <a:extLst>
              <a:ext uri="{FF2B5EF4-FFF2-40B4-BE49-F238E27FC236}">
                <a16:creationId xmlns:a16="http://schemas.microsoft.com/office/drawing/2014/main" id="{AAAAEDD6-F915-4A2D-9887-44AF6AC6EFEE}"/>
              </a:ext>
            </a:extLst>
          </p:cNvPr>
          <p:cNvSpPr txBox="1"/>
          <p:nvPr/>
        </p:nvSpPr>
        <p:spPr>
          <a:xfrm>
            <a:off x="1371601" y="614324"/>
            <a:ext cx="1543050" cy="369332"/>
          </a:xfrm>
          <a:prstGeom prst="rect">
            <a:avLst/>
          </a:prstGeom>
          <a:noFill/>
        </p:spPr>
        <p:txBody>
          <a:bodyPr wrap="square" rtlCol="0">
            <a:spAutoFit/>
          </a:bodyPr>
          <a:lstStyle/>
          <a:p>
            <a:r>
              <a:rPr lang="en-GB" b="1" dirty="0" err="1">
                <a:solidFill>
                  <a:srgbClr val="FF834F"/>
                </a:solidFill>
                <a:latin typeface="Avenir Next LT Pro" panose="020B0504020202020204" pitchFamily="34" charset="0"/>
              </a:rPr>
              <a:t>Vocabulario</a:t>
            </a:r>
            <a:endParaRPr lang="en-GB" b="1" dirty="0">
              <a:solidFill>
                <a:srgbClr val="FF834F"/>
              </a:solidFill>
              <a:latin typeface="Avenir Next LT Pro" panose="020B0504020202020204" pitchFamily="34" charset="0"/>
            </a:endParaRPr>
          </a:p>
        </p:txBody>
      </p:sp>
      <p:sp>
        <p:nvSpPr>
          <p:cNvPr id="7" name="TextBox 6">
            <a:extLst>
              <a:ext uri="{FF2B5EF4-FFF2-40B4-BE49-F238E27FC236}">
                <a16:creationId xmlns:a16="http://schemas.microsoft.com/office/drawing/2014/main" id="{4B0FE41C-941A-4AB1-AF85-B6ACAEAF2222}"/>
              </a:ext>
            </a:extLst>
          </p:cNvPr>
          <p:cNvSpPr txBox="1"/>
          <p:nvPr/>
        </p:nvSpPr>
        <p:spPr>
          <a:xfrm>
            <a:off x="2836191" y="4857750"/>
            <a:ext cx="6574509" cy="584775"/>
          </a:xfrm>
          <a:prstGeom prst="rect">
            <a:avLst/>
          </a:prstGeom>
          <a:noFill/>
        </p:spPr>
        <p:txBody>
          <a:bodyPr wrap="square" rtlCol="0">
            <a:spAutoFit/>
          </a:bodyPr>
          <a:lstStyle/>
          <a:p>
            <a:pPr algn="ctr"/>
            <a:r>
              <a:rPr lang="es-CO" sz="3200" dirty="0">
                <a:solidFill>
                  <a:srgbClr val="4D4D4D"/>
                </a:solidFill>
                <a:latin typeface="Avenir Next LT Pro" panose="020B0504020202020204" pitchFamily="34" charset="0"/>
              </a:rPr>
              <a:t>una tarjeta de Navidad</a:t>
            </a:r>
          </a:p>
        </p:txBody>
      </p:sp>
      <p:sp>
        <p:nvSpPr>
          <p:cNvPr id="8" name="TextBox 7">
            <a:extLst>
              <a:ext uri="{FF2B5EF4-FFF2-40B4-BE49-F238E27FC236}">
                <a16:creationId xmlns:a16="http://schemas.microsoft.com/office/drawing/2014/main" id="{3667F0D7-DFF0-4A19-B46C-95A8CC618045}"/>
              </a:ext>
            </a:extLst>
          </p:cNvPr>
          <p:cNvSpPr txBox="1"/>
          <p:nvPr/>
        </p:nvSpPr>
        <p:spPr>
          <a:xfrm>
            <a:off x="7186612" y="5488275"/>
            <a:ext cx="4969875" cy="584775"/>
          </a:xfrm>
          <a:prstGeom prst="rect">
            <a:avLst/>
          </a:prstGeom>
          <a:noFill/>
        </p:spPr>
        <p:txBody>
          <a:bodyPr wrap="square" rtlCol="0">
            <a:spAutoFit/>
          </a:bodyPr>
          <a:lstStyle/>
          <a:p>
            <a:r>
              <a:rPr lang="es-CO" sz="3200" dirty="0">
                <a:solidFill>
                  <a:srgbClr val="FF834F"/>
                </a:solidFill>
                <a:latin typeface="Avenir Next LT Pro" panose="020B0504020202020204" pitchFamily="34" charset="0"/>
              </a:rPr>
              <a:t>christmas </a:t>
            </a:r>
            <a:r>
              <a:rPr lang="es-CO" sz="3200" dirty="0" err="1">
                <a:solidFill>
                  <a:srgbClr val="FF834F"/>
                </a:solidFill>
                <a:latin typeface="Avenir Next LT Pro" panose="020B0504020202020204" pitchFamily="34" charset="0"/>
              </a:rPr>
              <a:t>card</a:t>
            </a:r>
            <a:endParaRPr lang="es-CO" sz="3200" dirty="0">
              <a:solidFill>
                <a:srgbClr val="FF834F"/>
              </a:solidFill>
              <a:latin typeface="Avenir Next LT Pro" panose="020B0504020202020204" pitchFamily="34" charset="0"/>
            </a:endParaRPr>
          </a:p>
        </p:txBody>
      </p:sp>
      <p:pic>
        <p:nvPicPr>
          <p:cNvPr id="9" name="Picture 8">
            <a:extLst>
              <a:ext uri="{FF2B5EF4-FFF2-40B4-BE49-F238E27FC236}">
                <a16:creationId xmlns:a16="http://schemas.microsoft.com/office/drawing/2014/main" id="{09DE63A8-ABCB-442B-B369-1BC5DE9FB8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10" name="TextBox 9">
            <a:extLst>
              <a:ext uri="{FF2B5EF4-FFF2-40B4-BE49-F238E27FC236}">
                <a16:creationId xmlns:a16="http://schemas.microsoft.com/office/drawing/2014/main" id="{4C0FE797-9C08-48A9-B681-3AE9F72373C8}"/>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pic>
        <p:nvPicPr>
          <p:cNvPr id="5" name="Picture 4">
            <a:extLst>
              <a:ext uri="{FF2B5EF4-FFF2-40B4-BE49-F238E27FC236}">
                <a16:creationId xmlns:a16="http://schemas.microsoft.com/office/drawing/2014/main" id="{D2F516B8-E2B2-48E0-9674-4CD2951E608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401226" y="1630106"/>
            <a:ext cx="3000603" cy="2844049"/>
          </a:xfrm>
          <a:prstGeom prst="rect">
            <a:avLst/>
          </a:prstGeom>
        </p:spPr>
      </p:pic>
      <p:sp>
        <p:nvSpPr>
          <p:cNvPr id="4" name="TextBox 3">
            <a:extLst>
              <a:ext uri="{FF2B5EF4-FFF2-40B4-BE49-F238E27FC236}">
                <a16:creationId xmlns:a16="http://schemas.microsoft.com/office/drawing/2014/main" id="{CE4246CF-5583-0A91-83C9-E23E3C267DDB}"/>
              </a:ext>
            </a:extLst>
          </p:cNvPr>
          <p:cNvSpPr txBox="1"/>
          <p:nvPr/>
        </p:nvSpPr>
        <p:spPr>
          <a:xfrm>
            <a:off x="2836190" y="475824"/>
            <a:ext cx="9355810" cy="646331"/>
          </a:xfrm>
          <a:prstGeom prst="rect">
            <a:avLst/>
          </a:prstGeom>
          <a:noFill/>
        </p:spPr>
        <p:txBody>
          <a:bodyPr wrap="square" rtlCol="0">
            <a:spAutoFit/>
          </a:bodyPr>
          <a:lstStyle/>
          <a:p>
            <a:r>
              <a:rPr lang="es-CO" b="1" dirty="0">
                <a:latin typeface="Avenir Next LT Pro" panose="020B0504020202020204" pitchFamily="34" charset="0"/>
              </a:rPr>
              <a:t>Escucha a tu profesor(a), repite y copia el vocabulario con las traducciones </a:t>
            </a:r>
          </a:p>
          <a:p>
            <a:r>
              <a:rPr lang="en-GB" i="1" dirty="0">
                <a:latin typeface="Avenir Next LT Pro" panose="020B0504020202020204" pitchFamily="34" charset="0"/>
              </a:rPr>
              <a:t>Listen to your teacher, repeat and copy the vocabulary with the translations </a:t>
            </a:r>
          </a:p>
        </p:txBody>
      </p:sp>
    </p:spTree>
    <p:extLst>
      <p:ext uri="{BB962C8B-B14F-4D97-AF65-F5344CB8AC3E}">
        <p14:creationId xmlns:p14="http://schemas.microsoft.com/office/powerpoint/2010/main" val="1486531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descr="Classroom outline">
            <a:extLst>
              <a:ext uri="{FF2B5EF4-FFF2-40B4-BE49-F238E27FC236}">
                <a16:creationId xmlns:a16="http://schemas.microsoft.com/office/drawing/2014/main" id="{E48D9060-D066-48DE-9599-A74F1EDDFC1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7200" y="341790"/>
            <a:ext cx="914400" cy="914400"/>
          </a:xfrm>
          <a:prstGeom prst="rect">
            <a:avLst/>
          </a:prstGeom>
        </p:spPr>
      </p:pic>
      <p:sp>
        <p:nvSpPr>
          <p:cNvPr id="3" name="TextBox 2">
            <a:extLst>
              <a:ext uri="{FF2B5EF4-FFF2-40B4-BE49-F238E27FC236}">
                <a16:creationId xmlns:a16="http://schemas.microsoft.com/office/drawing/2014/main" id="{AAAAEDD6-F915-4A2D-9887-44AF6AC6EFEE}"/>
              </a:ext>
            </a:extLst>
          </p:cNvPr>
          <p:cNvSpPr txBox="1"/>
          <p:nvPr/>
        </p:nvSpPr>
        <p:spPr>
          <a:xfrm>
            <a:off x="1371601" y="614324"/>
            <a:ext cx="1543050" cy="369332"/>
          </a:xfrm>
          <a:prstGeom prst="rect">
            <a:avLst/>
          </a:prstGeom>
          <a:noFill/>
        </p:spPr>
        <p:txBody>
          <a:bodyPr wrap="square" rtlCol="0">
            <a:spAutoFit/>
          </a:bodyPr>
          <a:lstStyle/>
          <a:p>
            <a:r>
              <a:rPr lang="en-GB" b="1" dirty="0" err="1">
                <a:solidFill>
                  <a:srgbClr val="FF834F"/>
                </a:solidFill>
                <a:latin typeface="Avenir Next LT Pro" panose="020B0504020202020204" pitchFamily="34" charset="0"/>
              </a:rPr>
              <a:t>Vocabulario</a:t>
            </a:r>
            <a:endParaRPr lang="en-GB" b="1" dirty="0">
              <a:solidFill>
                <a:srgbClr val="FF834F"/>
              </a:solidFill>
              <a:latin typeface="Avenir Next LT Pro" panose="020B0504020202020204" pitchFamily="34" charset="0"/>
            </a:endParaRPr>
          </a:p>
        </p:txBody>
      </p:sp>
      <p:sp>
        <p:nvSpPr>
          <p:cNvPr id="7" name="TextBox 6">
            <a:extLst>
              <a:ext uri="{FF2B5EF4-FFF2-40B4-BE49-F238E27FC236}">
                <a16:creationId xmlns:a16="http://schemas.microsoft.com/office/drawing/2014/main" id="{4B0FE41C-941A-4AB1-AF85-B6ACAEAF2222}"/>
              </a:ext>
            </a:extLst>
          </p:cNvPr>
          <p:cNvSpPr txBox="1"/>
          <p:nvPr/>
        </p:nvSpPr>
        <p:spPr>
          <a:xfrm>
            <a:off x="2836191" y="4857750"/>
            <a:ext cx="6574509" cy="584775"/>
          </a:xfrm>
          <a:prstGeom prst="rect">
            <a:avLst/>
          </a:prstGeom>
          <a:noFill/>
        </p:spPr>
        <p:txBody>
          <a:bodyPr wrap="square" rtlCol="0">
            <a:spAutoFit/>
          </a:bodyPr>
          <a:lstStyle/>
          <a:p>
            <a:pPr algn="ctr"/>
            <a:r>
              <a:rPr lang="es-CO" sz="3200" dirty="0">
                <a:solidFill>
                  <a:srgbClr val="4D4D4D"/>
                </a:solidFill>
                <a:latin typeface="Avenir Next LT Pro" panose="020B0504020202020204" pitchFamily="34" charset="0"/>
              </a:rPr>
              <a:t>bolas de nieve</a:t>
            </a:r>
          </a:p>
        </p:txBody>
      </p:sp>
      <p:sp>
        <p:nvSpPr>
          <p:cNvPr id="8" name="TextBox 7">
            <a:extLst>
              <a:ext uri="{FF2B5EF4-FFF2-40B4-BE49-F238E27FC236}">
                <a16:creationId xmlns:a16="http://schemas.microsoft.com/office/drawing/2014/main" id="{3667F0D7-DFF0-4A19-B46C-95A8CC618045}"/>
              </a:ext>
            </a:extLst>
          </p:cNvPr>
          <p:cNvSpPr txBox="1"/>
          <p:nvPr/>
        </p:nvSpPr>
        <p:spPr>
          <a:xfrm>
            <a:off x="7186612" y="5488275"/>
            <a:ext cx="4969875" cy="584775"/>
          </a:xfrm>
          <a:prstGeom prst="rect">
            <a:avLst/>
          </a:prstGeom>
          <a:noFill/>
        </p:spPr>
        <p:txBody>
          <a:bodyPr wrap="square" rtlCol="0">
            <a:spAutoFit/>
          </a:bodyPr>
          <a:lstStyle/>
          <a:p>
            <a:r>
              <a:rPr lang="es-CO" sz="3200" dirty="0" err="1">
                <a:solidFill>
                  <a:srgbClr val="FF834F"/>
                </a:solidFill>
                <a:latin typeface="Avenir Next LT Pro" panose="020B0504020202020204" pitchFamily="34" charset="0"/>
              </a:rPr>
              <a:t>snow</a:t>
            </a:r>
            <a:r>
              <a:rPr lang="es-CO" sz="3200" dirty="0">
                <a:solidFill>
                  <a:srgbClr val="FF834F"/>
                </a:solidFill>
                <a:latin typeface="Avenir Next LT Pro" panose="020B0504020202020204" pitchFamily="34" charset="0"/>
              </a:rPr>
              <a:t> </a:t>
            </a:r>
            <a:r>
              <a:rPr lang="es-CO" sz="3200" dirty="0" err="1">
                <a:solidFill>
                  <a:srgbClr val="FF834F"/>
                </a:solidFill>
                <a:latin typeface="Avenir Next LT Pro" panose="020B0504020202020204" pitchFamily="34" charset="0"/>
              </a:rPr>
              <a:t>balls</a:t>
            </a:r>
            <a:endParaRPr lang="es-CO" sz="3200" dirty="0">
              <a:solidFill>
                <a:srgbClr val="FF834F"/>
              </a:solidFill>
              <a:latin typeface="Avenir Next LT Pro" panose="020B0504020202020204" pitchFamily="34" charset="0"/>
            </a:endParaRPr>
          </a:p>
        </p:txBody>
      </p:sp>
      <p:pic>
        <p:nvPicPr>
          <p:cNvPr id="9" name="Picture 8">
            <a:extLst>
              <a:ext uri="{FF2B5EF4-FFF2-40B4-BE49-F238E27FC236}">
                <a16:creationId xmlns:a16="http://schemas.microsoft.com/office/drawing/2014/main" id="{09DE63A8-ABCB-442B-B369-1BC5DE9FB8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10" name="TextBox 9">
            <a:extLst>
              <a:ext uri="{FF2B5EF4-FFF2-40B4-BE49-F238E27FC236}">
                <a16:creationId xmlns:a16="http://schemas.microsoft.com/office/drawing/2014/main" id="{4C0FE797-9C08-48A9-B681-3AE9F72373C8}"/>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pic>
        <p:nvPicPr>
          <p:cNvPr id="5" name="Picture 4">
            <a:extLst>
              <a:ext uri="{FF2B5EF4-FFF2-40B4-BE49-F238E27FC236}">
                <a16:creationId xmlns:a16="http://schemas.microsoft.com/office/drawing/2014/main" id="{D2F516B8-E2B2-48E0-9674-4CD2951E608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627686" y="1759725"/>
            <a:ext cx="2991517" cy="2844049"/>
          </a:xfrm>
          <a:prstGeom prst="rect">
            <a:avLst/>
          </a:prstGeom>
        </p:spPr>
      </p:pic>
      <p:sp>
        <p:nvSpPr>
          <p:cNvPr id="4" name="TextBox 3">
            <a:extLst>
              <a:ext uri="{FF2B5EF4-FFF2-40B4-BE49-F238E27FC236}">
                <a16:creationId xmlns:a16="http://schemas.microsoft.com/office/drawing/2014/main" id="{F6681377-D66C-2107-ABD8-2C3F7A71C027}"/>
              </a:ext>
            </a:extLst>
          </p:cNvPr>
          <p:cNvSpPr txBox="1"/>
          <p:nvPr/>
        </p:nvSpPr>
        <p:spPr>
          <a:xfrm>
            <a:off x="2836190" y="475824"/>
            <a:ext cx="9355810" cy="646331"/>
          </a:xfrm>
          <a:prstGeom prst="rect">
            <a:avLst/>
          </a:prstGeom>
          <a:noFill/>
        </p:spPr>
        <p:txBody>
          <a:bodyPr wrap="square" rtlCol="0">
            <a:spAutoFit/>
          </a:bodyPr>
          <a:lstStyle/>
          <a:p>
            <a:r>
              <a:rPr lang="es-CO" b="1" dirty="0">
                <a:latin typeface="Avenir Next LT Pro" panose="020B0504020202020204" pitchFamily="34" charset="0"/>
              </a:rPr>
              <a:t>Escucha a tu profesor(a), repite y copia el vocabulario con las traducciones </a:t>
            </a:r>
          </a:p>
          <a:p>
            <a:r>
              <a:rPr lang="en-GB" i="1" dirty="0">
                <a:latin typeface="Avenir Next LT Pro" panose="020B0504020202020204" pitchFamily="34" charset="0"/>
              </a:rPr>
              <a:t>Listen to your teacher, repeat and copy the vocabulary with the translations </a:t>
            </a:r>
          </a:p>
        </p:txBody>
      </p:sp>
    </p:spTree>
    <p:extLst>
      <p:ext uri="{BB962C8B-B14F-4D97-AF65-F5344CB8AC3E}">
        <p14:creationId xmlns:p14="http://schemas.microsoft.com/office/powerpoint/2010/main" val="2962494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descr="Classroom outline">
            <a:extLst>
              <a:ext uri="{FF2B5EF4-FFF2-40B4-BE49-F238E27FC236}">
                <a16:creationId xmlns:a16="http://schemas.microsoft.com/office/drawing/2014/main" id="{E48D9060-D066-48DE-9599-A74F1EDDFC1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7200" y="341790"/>
            <a:ext cx="914400" cy="914400"/>
          </a:xfrm>
          <a:prstGeom prst="rect">
            <a:avLst/>
          </a:prstGeom>
        </p:spPr>
      </p:pic>
      <p:sp>
        <p:nvSpPr>
          <p:cNvPr id="3" name="TextBox 2">
            <a:extLst>
              <a:ext uri="{FF2B5EF4-FFF2-40B4-BE49-F238E27FC236}">
                <a16:creationId xmlns:a16="http://schemas.microsoft.com/office/drawing/2014/main" id="{AAAAEDD6-F915-4A2D-9887-44AF6AC6EFEE}"/>
              </a:ext>
            </a:extLst>
          </p:cNvPr>
          <p:cNvSpPr txBox="1"/>
          <p:nvPr/>
        </p:nvSpPr>
        <p:spPr>
          <a:xfrm>
            <a:off x="1371601" y="614324"/>
            <a:ext cx="1543050" cy="369332"/>
          </a:xfrm>
          <a:prstGeom prst="rect">
            <a:avLst/>
          </a:prstGeom>
          <a:noFill/>
        </p:spPr>
        <p:txBody>
          <a:bodyPr wrap="square" rtlCol="0">
            <a:spAutoFit/>
          </a:bodyPr>
          <a:lstStyle/>
          <a:p>
            <a:r>
              <a:rPr lang="en-GB" b="1" dirty="0" err="1">
                <a:solidFill>
                  <a:srgbClr val="FF834F"/>
                </a:solidFill>
                <a:latin typeface="Avenir Next LT Pro" panose="020B0504020202020204" pitchFamily="34" charset="0"/>
              </a:rPr>
              <a:t>Vocabulario</a:t>
            </a:r>
            <a:endParaRPr lang="en-GB" b="1" dirty="0">
              <a:solidFill>
                <a:srgbClr val="FF834F"/>
              </a:solidFill>
              <a:latin typeface="Avenir Next LT Pro" panose="020B0504020202020204" pitchFamily="34" charset="0"/>
            </a:endParaRPr>
          </a:p>
        </p:txBody>
      </p:sp>
      <p:sp>
        <p:nvSpPr>
          <p:cNvPr id="7" name="TextBox 6">
            <a:extLst>
              <a:ext uri="{FF2B5EF4-FFF2-40B4-BE49-F238E27FC236}">
                <a16:creationId xmlns:a16="http://schemas.microsoft.com/office/drawing/2014/main" id="{4B0FE41C-941A-4AB1-AF85-B6ACAEAF2222}"/>
              </a:ext>
            </a:extLst>
          </p:cNvPr>
          <p:cNvSpPr txBox="1"/>
          <p:nvPr/>
        </p:nvSpPr>
        <p:spPr>
          <a:xfrm>
            <a:off x="2836191" y="4857750"/>
            <a:ext cx="6574509" cy="584775"/>
          </a:xfrm>
          <a:prstGeom prst="rect">
            <a:avLst/>
          </a:prstGeom>
          <a:noFill/>
        </p:spPr>
        <p:txBody>
          <a:bodyPr wrap="square" rtlCol="0">
            <a:spAutoFit/>
          </a:bodyPr>
          <a:lstStyle/>
          <a:p>
            <a:pPr algn="ctr"/>
            <a:r>
              <a:rPr lang="es-CO" sz="3200" dirty="0">
                <a:solidFill>
                  <a:srgbClr val="4D4D4D"/>
                </a:solidFill>
                <a:latin typeface="Avenir Next LT Pro" panose="020B0504020202020204" pitchFamily="34" charset="0"/>
              </a:rPr>
              <a:t>un muñeco de nieve</a:t>
            </a:r>
          </a:p>
        </p:txBody>
      </p:sp>
      <p:sp>
        <p:nvSpPr>
          <p:cNvPr id="8" name="TextBox 7">
            <a:extLst>
              <a:ext uri="{FF2B5EF4-FFF2-40B4-BE49-F238E27FC236}">
                <a16:creationId xmlns:a16="http://schemas.microsoft.com/office/drawing/2014/main" id="{3667F0D7-DFF0-4A19-B46C-95A8CC618045}"/>
              </a:ext>
            </a:extLst>
          </p:cNvPr>
          <p:cNvSpPr txBox="1"/>
          <p:nvPr/>
        </p:nvSpPr>
        <p:spPr>
          <a:xfrm>
            <a:off x="7186612" y="5488275"/>
            <a:ext cx="4969875" cy="584775"/>
          </a:xfrm>
          <a:prstGeom prst="rect">
            <a:avLst/>
          </a:prstGeom>
          <a:noFill/>
        </p:spPr>
        <p:txBody>
          <a:bodyPr wrap="square" rtlCol="0">
            <a:spAutoFit/>
          </a:bodyPr>
          <a:lstStyle/>
          <a:p>
            <a:r>
              <a:rPr lang="es-CO" sz="3200" dirty="0">
                <a:solidFill>
                  <a:srgbClr val="FF834F"/>
                </a:solidFill>
                <a:latin typeface="Avenir Next LT Pro" panose="020B0504020202020204" pitchFamily="34" charset="0"/>
              </a:rPr>
              <a:t>a </a:t>
            </a:r>
            <a:r>
              <a:rPr lang="es-CO" sz="3200" dirty="0" err="1">
                <a:solidFill>
                  <a:srgbClr val="FF834F"/>
                </a:solidFill>
                <a:latin typeface="Avenir Next LT Pro" panose="020B0504020202020204" pitchFamily="34" charset="0"/>
              </a:rPr>
              <a:t>snowman</a:t>
            </a:r>
            <a:endParaRPr lang="es-CO" sz="3200" dirty="0">
              <a:solidFill>
                <a:srgbClr val="FF834F"/>
              </a:solidFill>
              <a:latin typeface="Avenir Next LT Pro" panose="020B0504020202020204" pitchFamily="34" charset="0"/>
            </a:endParaRPr>
          </a:p>
        </p:txBody>
      </p:sp>
      <p:pic>
        <p:nvPicPr>
          <p:cNvPr id="9" name="Picture 8">
            <a:extLst>
              <a:ext uri="{FF2B5EF4-FFF2-40B4-BE49-F238E27FC236}">
                <a16:creationId xmlns:a16="http://schemas.microsoft.com/office/drawing/2014/main" id="{09DE63A8-ABCB-442B-B369-1BC5DE9FB8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10" name="TextBox 9">
            <a:extLst>
              <a:ext uri="{FF2B5EF4-FFF2-40B4-BE49-F238E27FC236}">
                <a16:creationId xmlns:a16="http://schemas.microsoft.com/office/drawing/2014/main" id="{4C0FE797-9C08-48A9-B681-3AE9F72373C8}"/>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pic>
        <p:nvPicPr>
          <p:cNvPr id="5" name="Picture 4">
            <a:extLst>
              <a:ext uri="{FF2B5EF4-FFF2-40B4-BE49-F238E27FC236}">
                <a16:creationId xmlns:a16="http://schemas.microsoft.com/office/drawing/2014/main" id="{D2F516B8-E2B2-48E0-9674-4CD2951E608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931575" y="1883190"/>
            <a:ext cx="2383739" cy="2844049"/>
          </a:xfrm>
          <a:prstGeom prst="rect">
            <a:avLst/>
          </a:prstGeom>
        </p:spPr>
      </p:pic>
      <p:sp>
        <p:nvSpPr>
          <p:cNvPr id="4" name="TextBox 3">
            <a:extLst>
              <a:ext uri="{FF2B5EF4-FFF2-40B4-BE49-F238E27FC236}">
                <a16:creationId xmlns:a16="http://schemas.microsoft.com/office/drawing/2014/main" id="{162A58BE-5071-4F9E-BF95-7546CB14A4E7}"/>
              </a:ext>
            </a:extLst>
          </p:cNvPr>
          <p:cNvSpPr txBox="1"/>
          <p:nvPr/>
        </p:nvSpPr>
        <p:spPr>
          <a:xfrm>
            <a:off x="2836190" y="475824"/>
            <a:ext cx="9355810" cy="646331"/>
          </a:xfrm>
          <a:prstGeom prst="rect">
            <a:avLst/>
          </a:prstGeom>
          <a:noFill/>
        </p:spPr>
        <p:txBody>
          <a:bodyPr wrap="square" rtlCol="0">
            <a:spAutoFit/>
          </a:bodyPr>
          <a:lstStyle/>
          <a:p>
            <a:r>
              <a:rPr lang="es-CO" b="1" dirty="0">
                <a:latin typeface="Avenir Next LT Pro" panose="020B0504020202020204" pitchFamily="34" charset="0"/>
              </a:rPr>
              <a:t>Escucha a tu profesor(a), repite y copia el vocabulario con las traducciones </a:t>
            </a:r>
          </a:p>
          <a:p>
            <a:r>
              <a:rPr lang="en-GB" i="1" dirty="0">
                <a:latin typeface="Avenir Next LT Pro" panose="020B0504020202020204" pitchFamily="34" charset="0"/>
              </a:rPr>
              <a:t>Listen to your teacher, repeat and copy the vocabulary with the translations </a:t>
            </a:r>
          </a:p>
        </p:txBody>
      </p:sp>
    </p:spTree>
    <p:extLst>
      <p:ext uri="{BB962C8B-B14F-4D97-AF65-F5344CB8AC3E}">
        <p14:creationId xmlns:p14="http://schemas.microsoft.com/office/powerpoint/2010/main" val="3084331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descr="Classroom outline">
            <a:extLst>
              <a:ext uri="{FF2B5EF4-FFF2-40B4-BE49-F238E27FC236}">
                <a16:creationId xmlns:a16="http://schemas.microsoft.com/office/drawing/2014/main" id="{E48D9060-D066-48DE-9599-A74F1EDDFC1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7200" y="341790"/>
            <a:ext cx="914400" cy="914400"/>
          </a:xfrm>
          <a:prstGeom prst="rect">
            <a:avLst/>
          </a:prstGeom>
        </p:spPr>
      </p:pic>
      <p:sp>
        <p:nvSpPr>
          <p:cNvPr id="3" name="TextBox 2">
            <a:extLst>
              <a:ext uri="{FF2B5EF4-FFF2-40B4-BE49-F238E27FC236}">
                <a16:creationId xmlns:a16="http://schemas.microsoft.com/office/drawing/2014/main" id="{AAAAEDD6-F915-4A2D-9887-44AF6AC6EFEE}"/>
              </a:ext>
            </a:extLst>
          </p:cNvPr>
          <p:cNvSpPr txBox="1"/>
          <p:nvPr/>
        </p:nvSpPr>
        <p:spPr>
          <a:xfrm>
            <a:off x="1371601" y="614324"/>
            <a:ext cx="1543050" cy="369332"/>
          </a:xfrm>
          <a:prstGeom prst="rect">
            <a:avLst/>
          </a:prstGeom>
          <a:noFill/>
        </p:spPr>
        <p:txBody>
          <a:bodyPr wrap="square" rtlCol="0">
            <a:spAutoFit/>
          </a:bodyPr>
          <a:lstStyle/>
          <a:p>
            <a:r>
              <a:rPr lang="en-GB" b="1" dirty="0" err="1">
                <a:solidFill>
                  <a:srgbClr val="FF834F"/>
                </a:solidFill>
                <a:latin typeface="Avenir Next LT Pro" panose="020B0504020202020204" pitchFamily="34" charset="0"/>
              </a:rPr>
              <a:t>Vocabulario</a:t>
            </a:r>
            <a:endParaRPr lang="en-GB" b="1" dirty="0">
              <a:solidFill>
                <a:srgbClr val="FF834F"/>
              </a:solidFill>
              <a:latin typeface="Avenir Next LT Pro" panose="020B0504020202020204" pitchFamily="34" charset="0"/>
            </a:endParaRPr>
          </a:p>
        </p:txBody>
      </p:sp>
      <p:sp>
        <p:nvSpPr>
          <p:cNvPr id="7" name="TextBox 6">
            <a:extLst>
              <a:ext uri="{FF2B5EF4-FFF2-40B4-BE49-F238E27FC236}">
                <a16:creationId xmlns:a16="http://schemas.microsoft.com/office/drawing/2014/main" id="{4B0FE41C-941A-4AB1-AF85-B6ACAEAF2222}"/>
              </a:ext>
            </a:extLst>
          </p:cNvPr>
          <p:cNvSpPr txBox="1"/>
          <p:nvPr/>
        </p:nvSpPr>
        <p:spPr>
          <a:xfrm>
            <a:off x="2836191" y="4857750"/>
            <a:ext cx="6574509" cy="584775"/>
          </a:xfrm>
          <a:prstGeom prst="rect">
            <a:avLst/>
          </a:prstGeom>
          <a:noFill/>
        </p:spPr>
        <p:txBody>
          <a:bodyPr wrap="square" rtlCol="0">
            <a:spAutoFit/>
          </a:bodyPr>
          <a:lstStyle/>
          <a:p>
            <a:pPr algn="ctr"/>
            <a:r>
              <a:rPr lang="es-CO" sz="3200" dirty="0">
                <a:solidFill>
                  <a:srgbClr val="4D4D4D"/>
                </a:solidFill>
                <a:latin typeface="Avenir Next LT Pro" panose="020B0504020202020204" pitchFamily="34" charset="0"/>
              </a:rPr>
              <a:t>una estrella</a:t>
            </a:r>
          </a:p>
        </p:txBody>
      </p:sp>
      <p:sp>
        <p:nvSpPr>
          <p:cNvPr id="8" name="TextBox 7">
            <a:extLst>
              <a:ext uri="{FF2B5EF4-FFF2-40B4-BE49-F238E27FC236}">
                <a16:creationId xmlns:a16="http://schemas.microsoft.com/office/drawing/2014/main" id="{3667F0D7-DFF0-4A19-B46C-95A8CC618045}"/>
              </a:ext>
            </a:extLst>
          </p:cNvPr>
          <p:cNvSpPr txBox="1"/>
          <p:nvPr/>
        </p:nvSpPr>
        <p:spPr>
          <a:xfrm>
            <a:off x="7186612" y="5488275"/>
            <a:ext cx="4969875" cy="584775"/>
          </a:xfrm>
          <a:prstGeom prst="rect">
            <a:avLst/>
          </a:prstGeom>
          <a:noFill/>
        </p:spPr>
        <p:txBody>
          <a:bodyPr wrap="square" rtlCol="0">
            <a:spAutoFit/>
          </a:bodyPr>
          <a:lstStyle/>
          <a:p>
            <a:r>
              <a:rPr lang="es-CO" sz="3200" dirty="0">
                <a:solidFill>
                  <a:srgbClr val="FF834F"/>
                </a:solidFill>
                <a:latin typeface="Avenir Next LT Pro" panose="020B0504020202020204" pitchFamily="34" charset="0"/>
              </a:rPr>
              <a:t>a </a:t>
            </a:r>
            <a:r>
              <a:rPr lang="es-CO" sz="3200" dirty="0" err="1">
                <a:solidFill>
                  <a:srgbClr val="FF834F"/>
                </a:solidFill>
                <a:latin typeface="Avenir Next LT Pro" panose="020B0504020202020204" pitchFamily="34" charset="0"/>
              </a:rPr>
              <a:t>star</a:t>
            </a:r>
            <a:endParaRPr lang="es-CO" sz="3200" dirty="0">
              <a:solidFill>
                <a:srgbClr val="FF834F"/>
              </a:solidFill>
              <a:latin typeface="Avenir Next LT Pro" panose="020B0504020202020204" pitchFamily="34" charset="0"/>
            </a:endParaRPr>
          </a:p>
        </p:txBody>
      </p:sp>
      <p:pic>
        <p:nvPicPr>
          <p:cNvPr id="9" name="Picture 8">
            <a:extLst>
              <a:ext uri="{FF2B5EF4-FFF2-40B4-BE49-F238E27FC236}">
                <a16:creationId xmlns:a16="http://schemas.microsoft.com/office/drawing/2014/main" id="{09DE63A8-ABCB-442B-B369-1BC5DE9FB8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8185" y="6350259"/>
            <a:ext cx="2808303" cy="507741"/>
          </a:xfrm>
          <a:prstGeom prst="rect">
            <a:avLst/>
          </a:prstGeom>
        </p:spPr>
      </p:pic>
      <p:sp>
        <p:nvSpPr>
          <p:cNvPr id="10" name="TextBox 9">
            <a:extLst>
              <a:ext uri="{FF2B5EF4-FFF2-40B4-BE49-F238E27FC236}">
                <a16:creationId xmlns:a16="http://schemas.microsoft.com/office/drawing/2014/main" id="{4C0FE797-9C08-48A9-B681-3AE9F72373C8}"/>
              </a:ext>
            </a:extLst>
          </p:cNvPr>
          <p:cNvSpPr txBox="1"/>
          <p:nvPr/>
        </p:nvSpPr>
        <p:spPr>
          <a:xfrm>
            <a:off x="4971495" y="6581001"/>
            <a:ext cx="4412202" cy="276999"/>
          </a:xfrm>
          <a:prstGeom prst="rect">
            <a:avLst/>
          </a:prstGeom>
          <a:noFill/>
        </p:spPr>
        <p:txBody>
          <a:bodyPr wrap="square" rtlCol="0">
            <a:spAutoFit/>
          </a:bodyPr>
          <a:lstStyle/>
          <a:p>
            <a:r>
              <a:rPr lang="en-GB" sz="1200" dirty="0">
                <a:solidFill>
                  <a:srgbClr val="4D4D4D"/>
                </a:solidFill>
                <a:latin typeface="Avenir Next LT Pro" panose="020B0504020202020204" pitchFamily="34" charset="0"/>
              </a:rPr>
              <a:t>Copyright Languages on a Plate. Do not copy or reproduce.</a:t>
            </a:r>
          </a:p>
        </p:txBody>
      </p:sp>
      <p:pic>
        <p:nvPicPr>
          <p:cNvPr id="5" name="Picture 4">
            <a:extLst>
              <a:ext uri="{FF2B5EF4-FFF2-40B4-BE49-F238E27FC236}">
                <a16:creationId xmlns:a16="http://schemas.microsoft.com/office/drawing/2014/main" id="{D2F516B8-E2B2-48E0-9674-4CD2951E608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904130" y="2358640"/>
            <a:ext cx="2383739" cy="2383739"/>
          </a:xfrm>
          <a:prstGeom prst="rect">
            <a:avLst/>
          </a:prstGeom>
        </p:spPr>
      </p:pic>
      <p:sp>
        <p:nvSpPr>
          <p:cNvPr id="4" name="TextBox 3">
            <a:extLst>
              <a:ext uri="{FF2B5EF4-FFF2-40B4-BE49-F238E27FC236}">
                <a16:creationId xmlns:a16="http://schemas.microsoft.com/office/drawing/2014/main" id="{567044A4-9E39-8232-6509-0B167E49DC8A}"/>
              </a:ext>
            </a:extLst>
          </p:cNvPr>
          <p:cNvSpPr txBox="1"/>
          <p:nvPr/>
        </p:nvSpPr>
        <p:spPr>
          <a:xfrm>
            <a:off x="2836190" y="475824"/>
            <a:ext cx="9355810" cy="646331"/>
          </a:xfrm>
          <a:prstGeom prst="rect">
            <a:avLst/>
          </a:prstGeom>
          <a:noFill/>
        </p:spPr>
        <p:txBody>
          <a:bodyPr wrap="square" rtlCol="0">
            <a:spAutoFit/>
          </a:bodyPr>
          <a:lstStyle/>
          <a:p>
            <a:r>
              <a:rPr lang="es-CO" b="1" dirty="0">
                <a:latin typeface="Avenir Next LT Pro" panose="020B0504020202020204" pitchFamily="34" charset="0"/>
              </a:rPr>
              <a:t>Escucha a tu profesor(a), repite y copia el vocabulario con las traducciones </a:t>
            </a:r>
          </a:p>
          <a:p>
            <a:r>
              <a:rPr lang="en-GB" i="1" dirty="0">
                <a:latin typeface="Avenir Next LT Pro" panose="020B0504020202020204" pitchFamily="34" charset="0"/>
              </a:rPr>
              <a:t>Listen to your teacher, repeat and copy the vocabulary with the translations </a:t>
            </a:r>
          </a:p>
        </p:txBody>
      </p:sp>
    </p:spTree>
    <p:extLst>
      <p:ext uri="{BB962C8B-B14F-4D97-AF65-F5344CB8AC3E}">
        <p14:creationId xmlns:p14="http://schemas.microsoft.com/office/powerpoint/2010/main" val="2228013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TotalTime>
  <Words>5218</Words>
  <Application>Microsoft Office PowerPoint</Application>
  <PresentationFormat>Widescreen</PresentationFormat>
  <Paragraphs>599</Paragraphs>
  <Slides>38</Slides>
  <Notes>36</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38</vt:i4>
      </vt:variant>
    </vt:vector>
  </HeadingPairs>
  <TitlesOfParts>
    <vt:vector size="46" baseType="lpstr">
      <vt:lpstr>Arial</vt:lpstr>
      <vt:lpstr>Avenir Next LT Pro</vt:lpstr>
      <vt:lpstr>Calibri</vt:lpstr>
      <vt:lpstr>Calibri Light</vt:lpstr>
      <vt:lpstr>hurme_no2-webfont</vt:lpstr>
      <vt:lpstr>Söhne</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Languages on a Plate</dc:creator>
  <cp:lastModifiedBy>Chris Jackson Languages on a Plate</cp:lastModifiedBy>
  <cp:revision>1</cp:revision>
  <cp:lastPrinted>2023-11-16T16:52:30Z</cp:lastPrinted>
  <dcterms:created xsi:type="dcterms:W3CDTF">2023-11-16T12:53:01Z</dcterms:created>
  <dcterms:modified xsi:type="dcterms:W3CDTF">2024-11-11T17:46:02Z</dcterms:modified>
</cp:coreProperties>
</file>